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8" r:id="rId2"/>
    <p:sldId id="260" r:id="rId3"/>
    <p:sldId id="270" r:id="rId4"/>
    <p:sldId id="271" r:id="rId5"/>
    <p:sldId id="280" r:id="rId6"/>
    <p:sldId id="283" r:id="rId7"/>
    <p:sldId id="284" r:id="rId8"/>
    <p:sldId id="272" r:id="rId9"/>
    <p:sldId id="285" r:id="rId10"/>
    <p:sldId id="287" r:id="rId11"/>
    <p:sldId id="289" r:id="rId12"/>
    <p:sldId id="290" r:id="rId13"/>
    <p:sldId id="300" r:id="rId14"/>
    <p:sldId id="301" r:id="rId15"/>
    <p:sldId id="293" r:id="rId16"/>
    <p:sldId id="294" r:id="rId17"/>
    <p:sldId id="295" r:id="rId18"/>
    <p:sldId id="302" r:id="rId19"/>
    <p:sldId id="296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277" r:id="rId29"/>
    <p:sldId id="278" r:id="rId30"/>
    <p:sldId id="279" r:id="rId31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B7E8"/>
    <a:srgbClr val="6AAAA4"/>
    <a:srgbClr val="2EA8C6"/>
    <a:srgbClr val="E5E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38" autoAdjust="0"/>
    <p:restoredTop sz="88191" autoAdjust="0"/>
  </p:normalViewPr>
  <p:slideViewPr>
    <p:cSldViewPr snapToGrid="0">
      <p:cViewPr varScale="1">
        <p:scale>
          <a:sx n="86" d="100"/>
          <a:sy n="86" d="100"/>
        </p:scale>
        <p:origin x="7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02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579AE43-1EF9-4D3A-915B-233629786334}" type="datetime1">
              <a:rPr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2020/3/22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2977E94-A6AB-4E02-8E43-E89F9CF4757F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A0A33820-951A-496C-BD65-E297CF67B2E8}" type="datetime1">
              <a:rPr lang="ja-JP" altLang="en-US" smtClean="0"/>
              <a:pPr/>
              <a:t>2020/3/22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ja-JP" altLang="en-US" dirty="0"/>
              <a:t>マスター テキストの書式設定</a:t>
            </a:r>
          </a:p>
          <a:p>
            <a:pPr lvl="1" rtl="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 rtl="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 rtl="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 rtl="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DED491D0-8E1B-49C7-849B-A28568D94497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95967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0763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67155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90358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16278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9562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759937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25736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14082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533956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19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894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3347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97540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00104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324553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843518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65049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24845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853602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07889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1985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29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9277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8129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30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12018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9004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0048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6285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4086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38180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491D0-8E1B-49C7-849B-A28568D94497}" type="slidenum">
              <a:rPr lang="en-US" altLang="ja-JP" smtClean="0"/>
              <a:pPr/>
              <a:t>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5981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長方形 8"/>
          <p:cNvSpPr/>
          <p:nvPr/>
        </p:nvSpPr>
        <p:spPr>
          <a:xfrm>
            <a:off x="2832533" y="1371600"/>
            <a:ext cx="9359467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長方形 9"/>
          <p:cNvSpPr/>
          <p:nvPr/>
        </p:nvSpPr>
        <p:spPr>
          <a:xfrm>
            <a:off x="2832533" y="4462272"/>
            <a:ext cx="9359467" cy="1033272"/>
          </a:xfrm>
          <a:prstGeom prst="rect">
            <a:avLst/>
          </a:prstGeom>
          <a:solidFill>
            <a:srgbClr val="2EA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rtlCol="0" anchor="b"/>
          <a:lstStyle>
            <a:lvl1pPr algn="l" rtl="0">
              <a:lnSpc>
                <a:spcPct val="90000"/>
              </a:lnSpc>
              <a:defRPr sz="60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 rtlCol="0"/>
          <a:lstStyle>
            <a:lvl1pPr marL="0" indent="0" algn="l">
              <a:spcBef>
                <a:spcPts val="0"/>
              </a:spcBef>
              <a:buNone/>
              <a:defRPr sz="2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11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0A49841-B3E8-4974-8A49-D1BBC6C7F72A}" type="datetime1">
              <a:rPr lang="ja-JP" altLang="en-US" noProof="0" smtClean="0"/>
              <a:t>2020/3/22</a:t>
            </a:fld>
            <a:endParaRPr lang="ja-JP" altLang="en-US" noProof="0" dirty="0"/>
          </a:p>
        </p:txBody>
      </p:sp>
      <p:sp>
        <p:nvSpPr>
          <p:cNvPr id="12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noProof="0" dirty="0"/>
          </a:p>
        </p:txBody>
      </p:sp>
      <p:sp>
        <p:nvSpPr>
          <p:cNvPr id="13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1403106" y="6356349"/>
            <a:ext cx="635238" cy="365125"/>
          </a:xfrm>
        </p:spPr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F0EF4F2-E007-451A-9AD3-7CC15D90B7BD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34133B6-FE70-46B8-A9BF-DC16D429E225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長方形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 rtlCol="0"/>
          <a:lstStyle>
            <a:lvl1pPr rtl="0"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3B91E8AA-1133-462E-BF5D-7EE8B5051CED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タイトル 6">
            <a:extLst>
              <a:ext uri="{FF2B5EF4-FFF2-40B4-BE49-F238E27FC236}">
                <a16:creationId xmlns:a16="http://schemas.microsoft.com/office/drawing/2014/main" id="{5A510124-FE9B-4829-8DBF-2C8DE7EE7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8" name="日付プレースホルダー 7">
            <a:extLst>
              <a:ext uri="{FF2B5EF4-FFF2-40B4-BE49-F238E27FC236}">
                <a16:creationId xmlns:a16="http://schemas.microsoft.com/office/drawing/2014/main" id="{87728A31-6AB0-48AF-A2A8-2EA29FFB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BF9E6-D7D2-4469-AC7A-3CA8CB3820BF}" type="datetime1">
              <a:rPr lang="ja-JP" altLang="en-US" noProof="0" smtClean="0"/>
              <a:t>2020/3/22</a:t>
            </a:fld>
            <a:endParaRPr lang="ja-JP" altLang="en-US" noProof="0" dirty="0"/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53827287-1601-4268-A389-CCCCDBC4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792B2E74-5DF5-4411-A84E-7D06581C1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 ヘッダー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rgbClr val="2EA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rtlCol="0" anchor="b">
            <a:normAutofit/>
          </a:bodyPr>
          <a:lstStyle>
            <a:lvl1pPr rtl="0">
              <a:lnSpc>
                <a:spcPct val="90000"/>
              </a:lnSpc>
              <a:defRPr sz="50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 rtlCol="0"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19B6A9-1CA6-435C-8B57-22103B55D631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 rtlCol="0"/>
          <a:lstStyle/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1731BA-9D29-4EB1-9B67-E2934904CD3C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 rtlCol="0"/>
          <a:lstStyle/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109FFFA-7599-431F-A0E3-8CA7B80BB8DB}" type="datetime1">
              <a:rPr lang="ja-JP" altLang="en-US" noProof="0" smtClean="0"/>
              <a:t>2020/3/22</a:t>
            </a:fld>
            <a:endParaRPr lang="ja-JP" altLang="en-US" noProof="0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noProof="0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208E042-8419-440A-AD0A-675BADF787D2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359CB41-9B90-4E9B-8C6C-C3199412FC6C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テキスト プレースホルダー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 rtlCol="0"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3" name="コンテンツ プレースホルダー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 rtlCol="0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  <a:p>
            <a:pPr lvl="1" rtl="0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 rtl="0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 rtl="0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 rtl="0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47076C-589C-4C6C-89F3-53D1EBEF7CA7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キャプション付きの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 anchor="ctr">
            <a:normAutofit/>
          </a:bodyPr>
          <a:lstStyle>
            <a:lvl1pPr>
              <a:defRPr sz="3000"/>
            </a:lvl1pPr>
          </a:lstStyle>
          <a:p>
            <a:pPr rtl="0"/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 rtlCol="0"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ja-JP" altLang="en-US"/>
              <a:t>マスター テキストの書式設定</a:t>
            </a:r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 rtlCol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/>
              <a:t>アイコンをクリックして図を追加</a:t>
            </a:r>
            <a:endParaRPr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3C208E2-039C-41FB-B66D-6804151F1B23}" type="datetime1">
              <a:rPr lang="ja-JP" altLang="en-US" smtClean="0"/>
              <a:t>2020/3/22</a:t>
            </a:fld>
            <a:endParaRPr lang="ja-JP" alt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D266BE7-899D-4075-917F-DBDE33B6B692}" type="slidenum">
              <a:rPr lang="en-US" altLang="ja-JP" smtClean="0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長方形 8"/>
          <p:cNvSpPr/>
          <p:nvPr/>
        </p:nvSpPr>
        <p:spPr>
          <a:xfrm>
            <a:off x="0" y="347472"/>
            <a:ext cx="12188952" cy="118872"/>
          </a:xfrm>
          <a:prstGeom prst="rect">
            <a:avLst/>
          </a:prstGeom>
          <a:solidFill>
            <a:srgbClr val="2EA8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画像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1"/>
            <a:ext cx="12188952" cy="984738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 bwMode="black">
          <a:xfrm>
            <a:off x="1280160" y="466343"/>
            <a:ext cx="9628632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  <a:endParaRPr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ja-JP" altLang="en-US" dirty="0"/>
              <a:t>マスター テキストの書式設定</a:t>
            </a:r>
          </a:p>
          <a:p>
            <a:pPr lvl="1" rtl="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 rtl="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 rtl="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 rtl="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  <a:p>
            <a:pPr lvl="5" rtl="0"/>
            <a:r>
              <a:rPr lang="ja-JP" altLang="en-US" dirty="0"/>
              <a:t>第 </a:t>
            </a:r>
            <a:r>
              <a:rPr lang="en-US" altLang="ja-JP" dirty="0"/>
              <a:t>6</a:t>
            </a:r>
          </a:p>
          <a:p>
            <a:pPr lvl="6" rtl="0"/>
            <a:r>
              <a:rPr lang="ja-JP" altLang="en-US" dirty="0"/>
              <a:t>第 </a:t>
            </a:r>
            <a:r>
              <a:rPr lang="en-US" altLang="ja-JP" dirty="0"/>
              <a:t>7</a:t>
            </a:r>
          </a:p>
          <a:p>
            <a:pPr lvl="7" rtl="0"/>
            <a:r>
              <a:rPr lang="ja-JP" altLang="en-US" dirty="0"/>
              <a:t>第 </a:t>
            </a:r>
            <a:r>
              <a:rPr lang="en-US" altLang="ja-JP" dirty="0"/>
              <a:t>8</a:t>
            </a:r>
          </a:p>
          <a:p>
            <a:pPr lvl="8" rtl="0"/>
            <a:r>
              <a:rPr lang="ja-JP" altLang="en-US" dirty="0"/>
              <a:t>第 </a:t>
            </a:r>
            <a:r>
              <a:rPr lang="en-US" altLang="ja-JP" dirty="0"/>
              <a:t>9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F56FA7B-439F-4972-849A-4381F5C0B865}" type="datetime1">
              <a:rPr lang="ja-JP" altLang="en-US" noProof="0" smtClean="0"/>
              <a:t>2020/3/22</a:t>
            </a:fld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D266BE7-899D-4075-917F-DBDE33B6B692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kumimoji="1" sz="3000" kern="1200">
          <a:solidFill>
            <a:schemeClr val="bg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kumimoji="1" sz="22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kumimoji="1" sz="1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.logosware.com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support@logosware.com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911876" y="3056187"/>
            <a:ext cx="9173592" cy="1268645"/>
          </a:xfrm>
        </p:spPr>
        <p:txBody>
          <a:bodyPr rtlCol="0"/>
          <a:lstStyle/>
          <a:p>
            <a:pPr rtl="0"/>
            <a:r>
              <a:rPr lang="ja-JP" altLang="en-US" dirty="0"/>
              <a:t>ロゴスウェアオンライン講習会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063232" y="4538659"/>
            <a:ext cx="5269006" cy="865321"/>
          </a:xfrm>
        </p:spPr>
        <p:txBody>
          <a:bodyPr rtlCol="0">
            <a:normAutofit/>
          </a:bodyPr>
          <a:lstStyle/>
          <a:p>
            <a:pPr rtl="0"/>
            <a:r>
              <a:rPr lang="en-US" altLang="ja-JP" sz="3200" b="1" dirty="0" err="1"/>
              <a:t>THiNQ</a:t>
            </a:r>
            <a:r>
              <a:rPr lang="en-US" altLang="ja-JP" sz="3200" b="1" dirty="0"/>
              <a:t>  </a:t>
            </a:r>
            <a:r>
              <a:rPr lang="en-US" altLang="ja-JP" sz="3200" b="1" dirty="0" err="1"/>
              <a:t>Xe</a:t>
            </a:r>
            <a:r>
              <a:rPr lang="ja-JP" altLang="en-US" sz="3200" b="1" dirty="0"/>
              <a:t>　チュートリアル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D774707-D118-4DC1-BC94-49E0045292E6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E875E70-11DD-4DED-AC01-7945271FB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033" y="1454020"/>
            <a:ext cx="4090332" cy="8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6E4ECFB-F234-4490-8CD3-AB400DBC3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287" y="1570301"/>
            <a:ext cx="6749693" cy="5144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3389518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コンテンツ概要を設定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10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2641461"/>
            <a:ext cx="46106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➁：タイトル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➂：コンテンツタイプ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④：コンテンツ新規作成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6431291" y="2574523"/>
            <a:ext cx="4881382" cy="44783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5812894" y="204040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6362255" y="4440623"/>
            <a:ext cx="2944664" cy="195571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00E099F-FBCD-44D9-905B-730C7494B1AA}"/>
              </a:ext>
            </a:extLst>
          </p:cNvPr>
          <p:cNvSpPr txBox="1"/>
          <p:nvPr/>
        </p:nvSpPr>
        <p:spPr>
          <a:xfrm>
            <a:off x="5631969" y="4800967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FFBC0E8-6678-4B20-ABAF-972F26B97E8B}"/>
              </a:ext>
            </a:extLst>
          </p:cNvPr>
          <p:cNvSpPr/>
          <p:nvPr/>
        </p:nvSpPr>
        <p:spPr>
          <a:xfrm>
            <a:off x="10118597" y="6320901"/>
            <a:ext cx="1327384" cy="33529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FDE33AC-6EDC-4A22-AF9A-E583D24708A8}"/>
              </a:ext>
            </a:extLst>
          </p:cNvPr>
          <p:cNvSpPr txBox="1"/>
          <p:nvPr/>
        </p:nvSpPr>
        <p:spPr>
          <a:xfrm>
            <a:off x="9623701" y="5688449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533A3A78-9C71-402A-BF26-9C68921C5C1A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22284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B2341ED-EAE5-49C0-899C-203378EF59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021" y="1726665"/>
            <a:ext cx="6682889" cy="4908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9" y="1429579"/>
            <a:ext cx="2570037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0" y="1726665"/>
            <a:ext cx="2570037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開始画面の設定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0" y="2791692"/>
            <a:ext cx="4223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➄：画像をドロップ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8488219" y="5024582"/>
            <a:ext cx="2991692" cy="84741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7761587" y="5094346"/>
            <a:ext cx="753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08ED41B-800F-4821-BB38-8871AC0D3E38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11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6" name="タイトル 1">
            <a:extLst>
              <a:ext uri="{FF2B5EF4-FFF2-40B4-BE49-F238E27FC236}">
                <a16:creationId xmlns:a16="http://schemas.microsoft.com/office/drawing/2014/main" id="{2822634F-2F21-4163-9796-041A5201658B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310765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239F126-B4A7-4CE2-8C54-693FDF5FF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160" y="1759431"/>
            <a:ext cx="6651035" cy="4796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830834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572509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問題設定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65389" y="2846220"/>
            <a:ext cx="42230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⑥：問題選択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⑦：問題文入力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⑧：画像をドロップ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5673011" y="2846220"/>
            <a:ext cx="2030115" cy="380333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00E099F-FBCD-44D9-905B-730C7494B1AA}"/>
              </a:ext>
            </a:extLst>
          </p:cNvPr>
          <p:cNvSpPr txBox="1"/>
          <p:nvPr/>
        </p:nvSpPr>
        <p:spPr>
          <a:xfrm>
            <a:off x="5151068" y="298204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67B255E-4F11-4F3D-9E26-3FD181687241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12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687C30C0-5B0F-40DC-B4F3-2E2CCD78A735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FDBEAB7E-A647-484D-A720-98EA6AB7FCD7}"/>
              </a:ext>
            </a:extLst>
          </p:cNvPr>
          <p:cNvSpPr/>
          <p:nvPr/>
        </p:nvSpPr>
        <p:spPr>
          <a:xfrm>
            <a:off x="8912568" y="3248088"/>
            <a:ext cx="2162856" cy="95752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91508A2-1251-48B4-A8EC-57F6DA6B759B}"/>
              </a:ext>
            </a:extLst>
          </p:cNvPr>
          <p:cNvSpPr txBox="1"/>
          <p:nvPr/>
        </p:nvSpPr>
        <p:spPr>
          <a:xfrm>
            <a:off x="8162677" y="3309911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34725DC7-A7C3-4CAD-8935-005ECE454D7E}"/>
              </a:ext>
            </a:extLst>
          </p:cNvPr>
          <p:cNvSpPr/>
          <p:nvPr/>
        </p:nvSpPr>
        <p:spPr>
          <a:xfrm>
            <a:off x="8912568" y="4590473"/>
            <a:ext cx="2162856" cy="74814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1952469-65E5-48C1-8A84-DD6D9D5DCC4C}"/>
              </a:ext>
            </a:extLst>
          </p:cNvPr>
          <p:cNvSpPr txBox="1"/>
          <p:nvPr/>
        </p:nvSpPr>
        <p:spPr>
          <a:xfrm>
            <a:off x="8162677" y="4663039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219F2B-E6B0-4411-B742-7A3DF4EDD3EE}"/>
              </a:ext>
            </a:extLst>
          </p:cNvPr>
          <p:cNvSpPr txBox="1"/>
          <p:nvPr/>
        </p:nvSpPr>
        <p:spPr>
          <a:xfrm>
            <a:off x="1559508" y="6262563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61C74B63-C1C4-4F73-9D23-30C42D1BE687}"/>
              </a:ext>
            </a:extLst>
          </p:cNvPr>
          <p:cNvSpPr/>
          <p:nvPr/>
        </p:nvSpPr>
        <p:spPr>
          <a:xfrm>
            <a:off x="3726085" y="5968732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31316D61-54A1-4A3B-A352-13DEE9FF7AD3}"/>
              </a:ext>
            </a:extLst>
          </p:cNvPr>
          <p:cNvCxnSpPr>
            <a:cxnSpLocks/>
          </p:cNvCxnSpPr>
          <p:nvPr/>
        </p:nvCxnSpPr>
        <p:spPr>
          <a:xfrm>
            <a:off x="3809291" y="551451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85D720C-9BF5-47D0-8EE8-8EFBBBD4B19D}"/>
              </a:ext>
            </a:extLst>
          </p:cNvPr>
          <p:cNvCxnSpPr>
            <a:cxnSpLocks/>
          </p:cNvCxnSpPr>
          <p:nvPr/>
        </p:nvCxnSpPr>
        <p:spPr>
          <a:xfrm>
            <a:off x="3960667" y="512649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A8EFA6C-3F02-4BDB-9FE4-8F1959368D6F}"/>
              </a:ext>
            </a:extLst>
          </p:cNvPr>
          <p:cNvCxnSpPr>
            <a:cxnSpLocks/>
          </p:cNvCxnSpPr>
          <p:nvPr/>
        </p:nvCxnSpPr>
        <p:spPr>
          <a:xfrm>
            <a:off x="4087360" y="4924926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931B1D3-050A-4490-9B34-60A42C8D0CE9}"/>
              </a:ext>
            </a:extLst>
          </p:cNvPr>
          <p:cNvCxnSpPr>
            <a:cxnSpLocks/>
          </p:cNvCxnSpPr>
          <p:nvPr/>
        </p:nvCxnSpPr>
        <p:spPr>
          <a:xfrm>
            <a:off x="4321831" y="559004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00F41C6-BAA5-45C4-87EA-91EB329DEBB3}"/>
              </a:ext>
            </a:extLst>
          </p:cNvPr>
          <p:cNvCxnSpPr>
            <a:cxnSpLocks/>
          </p:cNvCxnSpPr>
          <p:nvPr/>
        </p:nvCxnSpPr>
        <p:spPr>
          <a:xfrm>
            <a:off x="4201680" y="515614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4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830834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572509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解答設定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359752"/>
            <a:ext cx="42230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➈：〇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選択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➉：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を正答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5673011" y="2846220"/>
            <a:ext cx="2030115" cy="380333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00E099F-FBCD-44D9-905B-730C7494B1AA}"/>
              </a:ext>
            </a:extLst>
          </p:cNvPr>
          <p:cNvSpPr txBox="1"/>
          <p:nvPr/>
        </p:nvSpPr>
        <p:spPr>
          <a:xfrm>
            <a:off x="5151068" y="298204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67B255E-4F11-4F3D-9E26-3FD181687241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13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687C30C0-5B0F-40DC-B4F3-2E2CCD78A735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FDBEAB7E-A647-484D-A720-98EA6AB7FCD7}"/>
              </a:ext>
            </a:extLst>
          </p:cNvPr>
          <p:cNvSpPr/>
          <p:nvPr/>
        </p:nvSpPr>
        <p:spPr>
          <a:xfrm>
            <a:off x="8912568" y="3248088"/>
            <a:ext cx="2162856" cy="95752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91508A2-1251-48B4-A8EC-57F6DA6B759B}"/>
              </a:ext>
            </a:extLst>
          </p:cNvPr>
          <p:cNvSpPr txBox="1"/>
          <p:nvPr/>
        </p:nvSpPr>
        <p:spPr>
          <a:xfrm>
            <a:off x="8162677" y="3309911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34725DC7-A7C3-4CAD-8935-005ECE454D7E}"/>
              </a:ext>
            </a:extLst>
          </p:cNvPr>
          <p:cNvSpPr/>
          <p:nvPr/>
        </p:nvSpPr>
        <p:spPr>
          <a:xfrm>
            <a:off x="8912568" y="4590473"/>
            <a:ext cx="2162856" cy="74814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1952469-65E5-48C1-8A84-DD6D9D5DCC4C}"/>
              </a:ext>
            </a:extLst>
          </p:cNvPr>
          <p:cNvSpPr txBox="1"/>
          <p:nvPr/>
        </p:nvSpPr>
        <p:spPr>
          <a:xfrm>
            <a:off x="8162677" y="4663039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3FF729-59D6-465C-9CCC-C2DC0E29EA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811" y="1759431"/>
            <a:ext cx="6559572" cy="4853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562AE345-811E-4DF6-BFD4-76EE3CFE254A}"/>
              </a:ext>
            </a:extLst>
          </p:cNvPr>
          <p:cNvSpPr/>
          <p:nvPr/>
        </p:nvSpPr>
        <p:spPr>
          <a:xfrm>
            <a:off x="7703126" y="2863223"/>
            <a:ext cx="3574474" cy="1008572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C2ADFFF-056E-4E71-A4B4-4430A7617C2E}"/>
              </a:ext>
            </a:extLst>
          </p:cNvPr>
          <p:cNvSpPr txBox="1"/>
          <p:nvPr/>
        </p:nvSpPr>
        <p:spPr>
          <a:xfrm>
            <a:off x="6925003" y="275378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D1BC89A-805F-4647-ADA6-793624AC2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104" y="4533298"/>
            <a:ext cx="3314517" cy="2118670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矢印: 下 8">
            <a:extLst>
              <a:ext uri="{FF2B5EF4-FFF2-40B4-BE49-F238E27FC236}">
                <a16:creationId xmlns:a16="http://schemas.microsoft.com/office/drawing/2014/main" id="{20EC0B6C-92AA-49F5-BA3C-42A53534A3DA}"/>
              </a:ext>
            </a:extLst>
          </p:cNvPr>
          <p:cNvSpPr/>
          <p:nvPr/>
        </p:nvSpPr>
        <p:spPr>
          <a:xfrm rot="2378138">
            <a:off x="8224867" y="3948364"/>
            <a:ext cx="1141773" cy="1137345"/>
          </a:xfrm>
          <a:prstGeom prst="downArrow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5299C4AA-7973-41E2-B5C7-8FE3657DE883}"/>
              </a:ext>
            </a:extLst>
          </p:cNvPr>
          <p:cNvSpPr/>
          <p:nvPr/>
        </p:nvSpPr>
        <p:spPr>
          <a:xfrm>
            <a:off x="6388196" y="5408157"/>
            <a:ext cx="1861380" cy="127684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C007632-A217-43E0-B75E-FF1D8DCB7029}"/>
              </a:ext>
            </a:extLst>
          </p:cNvPr>
          <p:cNvSpPr txBox="1"/>
          <p:nvPr/>
        </p:nvSpPr>
        <p:spPr>
          <a:xfrm>
            <a:off x="6423237" y="4721039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➉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9643AED6-09E5-45C2-BCC8-1D6D42308F0B}"/>
              </a:ext>
            </a:extLst>
          </p:cNvPr>
          <p:cNvSpPr txBox="1"/>
          <p:nvPr/>
        </p:nvSpPr>
        <p:spPr>
          <a:xfrm>
            <a:off x="1559508" y="6262563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矢印: 下 38">
            <a:extLst>
              <a:ext uri="{FF2B5EF4-FFF2-40B4-BE49-F238E27FC236}">
                <a16:creationId xmlns:a16="http://schemas.microsoft.com/office/drawing/2014/main" id="{A7EC3C56-A0EE-4BAD-9EB3-FB5FF94E4E92}"/>
              </a:ext>
            </a:extLst>
          </p:cNvPr>
          <p:cNvSpPr/>
          <p:nvPr/>
        </p:nvSpPr>
        <p:spPr>
          <a:xfrm>
            <a:off x="3726085" y="5968732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A2539EE-DFDE-4E12-A5C2-25E62449314A}"/>
              </a:ext>
            </a:extLst>
          </p:cNvPr>
          <p:cNvCxnSpPr/>
          <p:nvPr/>
        </p:nvCxnSpPr>
        <p:spPr>
          <a:xfrm>
            <a:off x="3809291" y="551451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CA5E6DA-4767-48FC-8716-4E485A4A4273}"/>
              </a:ext>
            </a:extLst>
          </p:cNvPr>
          <p:cNvCxnSpPr/>
          <p:nvPr/>
        </p:nvCxnSpPr>
        <p:spPr>
          <a:xfrm>
            <a:off x="3960667" y="512649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157488E9-2A83-48EA-A2E9-5220019CECB8}"/>
              </a:ext>
            </a:extLst>
          </p:cNvPr>
          <p:cNvCxnSpPr/>
          <p:nvPr/>
        </p:nvCxnSpPr>
        <p:spPr>
          <a:xfrm>
            <a:off x="4087360" y="4924926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3A6F919-69BF-48BA-8E6B-E97FDBAC824B}"/>
              </a:ext>
            </a:extLst>
          </p:cNvPr>
          <p:cNvCxnSpPr/>
          <p:nvPr/>
        </p:nvCxnSpPr>
        <p:spPr>
          <a:xfrm>
            <a:off x="4321831" y="559004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EE69929D-5866-43DB-9DA1-CB4F4AE9B99D}"/>
              </a:ext>
            </a:extLst>
          </p:cNvPr>
          <p:cNvCxnSpPr/>
          <p:nvPr/>
        </p:nvCxnSpPr>
        <p:spPr>
          <a:xfrm>
            <a:off x="4201680" y="515614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09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BC8038E-021F-492E-9885-65808CF91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04" y="1737698"/>
            <a:ext cx="6559572" cy="4914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830834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572509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解説設定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359752"/>
            <a:ext cx="42230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⑪：解説文入力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⑫：保存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67B255E-4F11-4F3D-9E26-3FD181687241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14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687C30C0-5B0F-40DC-B4F3-2E2CCD78A735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91508A2-1251-48B4-A8EC-57F6DA6B759B}"/>
              </a:ext>
            </a:extLst>
          </p:cNvPr>
          <p:cNvSpPr txBox="1"/>
          <p:nvPr/>
        </p:nvSpPr>
        <p:spPr>
          <a:xfrm>
            <a:off x="7849399" y="371853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⑪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1952469-65E5-48C1-8A84-DD6D9D5DCC4C}"/>
              </a:ext>
            </a:extLst>
          </p:cNvPr>
          <p:cNvSpPr txBox="1"/>
          <p:nvPr/>
        </p:nvSpPr>
        <p:spPr>
          <a:xfrm>
            <a:off x="10629754" y="562656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⑫</a:t>
            </a: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562AE345-811E-4DF6-BFD4-76EE3CFE254A}"/>
              </a:ext>
            </a:extLst>
          </p:cNvPr>
          <p:cNvSpPr/>
          <p:nvPr/>
        </p:nvSpPr>
        <p:spPr>
          <a:xfrm>
            <a:off x="8571346" y="3620655"/>
            <a:ext cx="2632364" cy="104238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8C68C128-6897-4778-AACA-44CA36191D7F}"/>
              </a:ext>
            </a:extLst>
          </p:cNvPr>
          <p:cNvSpPr/>
          <p:nvPr/>
        </p:nvSpPr>
        <p:spPr>
          <a:xfrm>
            <a:off x="10455563" y="6279007"/>
            <a:ext cx="973513" cy="46066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7F1CBA7-93A0-4422-8930-BD4ADE7C3668}"/>
              </a:ext>
            </a:extLst>
          </p:cNvPr>
          <p:cNvSpPr txBox="1"/>
          <p:nvPr/>
        </p:nvSpPr>
        <p:spPr>
          <a:xfrm>
            <a:off x="154691" y="6265351"/>
            <a:ext cx="4564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この次に“択一プッシュ問題”を作成します</a:t>
            </a:r>
          </a:p>
        </p:txBody>
      </p:sp>
    </p:spTree>
    <p:extLst>
      <p:ext uri="{BB962C8B-B14F-4D97-AF65-F5344CB8AC3E}">
        <p14:creationId xmlns:p14="http://schemas.microsoft.com/office/powerpoint/2010/main" val="30061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3488924" y="3352800"/>
            <a:ext cx="7349405" cy="969964"/>
          </a:xfrm>
        </p:spPr>
        <p:txBody>
          <a:bodyPr rtlCol="0">
            <a:noAutofit/>
          </a:bodyPr>
          <a:lstStyle/>
          <a:p>
            <a:r>
              <a:rPr lang="en-US" altLang="ja-JP" sz="4800" dirty="0"/>
              <a:t>3.</a:t>
            </a:r>
            <a:r>
              <a:rPr lang="ja-JP" altLang="en-US" sz="4800" dirty="0"/>
              <a:t> 択一プッシュ問題を作成</a:t>
            </a:r>
            <a:endParaRPr lang="en-US" altLang="ja-JP" sz="4800" dirty="0"/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651402" y="4589463"/>
            <a:ext cx="6597465" cy="1500187"/>
          </a:xfrm>
        </p:spPr>
        <p:txBody>
          <a:bodyPr rtlCol="0">
            <a:normAutofit/>
          </a:bodyPr>
          <a:lstStyle/>
          <a:p>
            <a:pPr rtl="0"/>
            <a:r>
              <a:rPr lang="ja-JP" altLang="en-US" sz="3200" b="1" dirty="0"/>
              <a:t>複数選択肢の中から回答を選ぶコンテンツを作成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8924C38-C744-4B70-AC69-8F0CFC69CCA8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15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156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EA50C97-6923-4527-96A4-0BEA1AEDE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224" y="1665350"/>
            <a:ext cx="6599787" cy="4934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784652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問題設定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F733EE27-3447-498D-BE1B-94ADC0E2E49F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択一プッシュ問題を作成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24958" y="3146003"/>
            <a:ext cx="40040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①：問題追加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➁：問題文入力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➂：画像ドロップ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273B806-F1CA-48BE-BBA5-2B65AFB89265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16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16DD714-4442-4C42-A9DA-C4B6945570B8}"/>
              </a:ext>
            </a:extLst>
          </p:cNvPr>
          <p:cNvSpPr txBox="1"/>
          <p:nvPr/>
        </p:nvSpPr>
        <p:spPr>
          <a:xfrm>
            <a:off x="6344232" y="205416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3A64F358-1FF0-4674-84E7-4BA950996C1C}"/>
              </a:ext>
            </a:extLst>
          </p:cNvPr>
          <p:cNvSpPr/>
          <p:nvPr/>
        </p:nvSpPr>
        <p:spPr>
          <a:xfrm>
            <a:off x="7011800" y="2172584"/>
            <a:ext cx="895927" cy="47105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4B2214F-87B2-47D9-8EFA-30C624773BEB}"/>
              </a:ext>
            </a:extLst>
          </p:cNvPr>
          <p:cNvSpPr/>
          <p:nvPr/>
        </p:nvSpPr>
        <p:spPr>
          <a:xfrm>
            <a:off x="9091549" y="3008693"/>
            <a:ext cx="1808348" cy="76970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41BFAA1-85BA-4F2A-9755-B213EA7EB45C}"/>
              </a:ext>
            </a:extLst>
          </p:cNvPr>
          <p:cNvSpPr txBox="1"/>
          <p:nvPr/>
        </p:nvSpPr>
        <p:spPr>
          <a:xfrm>
            <a:off x="8439153" y="2980566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ADB02476-055F-4B03-B7F3-EACBDF2221D9}"/>
              </a:ext>
            </a:extLst>
          </p:cNvPr>
          <p:cNvSpPr/>
          <p:nvPr/>
        </p:nvSpPr>
        <p:spPr>
          <a:xfrm>
            <a:off x="9164450" y="4217987"/>
            <a:ext cx="1662545" cy="63991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1836C39-09F4-46CB-8100-7A8AD05DAB31}"/>
              </a:ext>
            </a:extLst>
          </p:cNvPr>
          <p:cNvSpPr txBox="1"/>
          <p:nvPr/>
        </p:nvSpPr>
        <p:spPr>
          <a:xfrm>
            <a:off x="8496882" y="4150017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5382F2E-233E-4BE0-9A7E-09779181B4E2}"/>
              </a:ext>
            </a:extLst>
          </p:cNvPr>
          <p:cNvSpPr txBox="1"/>
          <p:nvPr/>
        </p:nvSpPr>
        <p:spPr>
          <a:xfrm>
            <a:off x="1559508" y="6262563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矢印: 下 36">
            <a:extLst>
              <a:ext uri="{FF2B5EF4-FFF2-40B4-BE49-F238E27FC236}">
                <a16:creationId xmlns:a16="http://schemas.microsoft.com/office/drawing/2014/main" id="{BEE9ADF3-40C1-4883-94E3-5CE5E771682F}"/>
              </a:ext>
            </a:extLst>
          </p:cNvPr>
          <p:cNvSpPr/>
          <p:nvPr/>
        </p:nvSpPr>
        <p:spPr>
          <a:xfrm>
            <a:off x="3726085" y="5968732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2EE3FAE-3EE5-4752-8A85-37CAF44DEC20}"/>
              </a:ext>
            </a:extLst>
          </p:cNvPr>
          <p:cNvCxnSpPr/>
          <p:nvPr/>
        </p:nvCxnSpPr>
        <p:spPr>
          <a:xfrm>
            <a:off x="3809291" y="551451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794F7B1-DFC2-4983-B42B-00AAFEC9FBE1}"/>
              </a:ext>
            </a:extLst>
          </p:cNvPr>
          <p:cNvCxnSpPr/>
          <p:nvPr/>
        </p:nvCxnSpPr>
        <p:spPr>
          <a:xfrm>
            <a:off x="3960667" y="512649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F89769C-B0DE-4108-B982-E8068A65954F}"/>
              </a:ext>
            </a:extLst>
          </p:cNvPr>
          <p:cNvCxnSpPr/>
          <p:nvPr/>
        </p:nvCxnSpPr>
        <p:spPr>
          <a:xfrm>
            <a:off x="4087360" y="4924926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D0627C6-DB5F-4F9B-BE82-4D3640C47B82}"/>
              </a:ext>
            </a:extLst>
          </p:cNvPr>
          <p:cNvCxnSpPr/>
          <p:nvPr/>
        </p:nvCxnSpPr>
        <p:spPr>
          <a:xfrm>
            <a:off x="4321831" y="559004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D284FA2-A090-4763-BCCC-8DF12C13A88E}"/>
              </a:ext>
            </a:extLst>
          </p:cNvPr>
          <p:cNvCxnSpPr/>
          <p:nvPr/>
        </p:nvCxnSpPr>
        <p:spPr>
          <a:xfrm>
            <a:off x="4201680" y="515614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972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74C2A2A2-2A5E-4C34-B4D6-8EF273809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213" y="1568815"/>
            <a:ext cx="6887398" cy="505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9" y="1429579"/>
            <a:ext cx="1748000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748000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解答設定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72368" y="3164287"/>
            <a:ext cx="4610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④：択一プッシュボタン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7691535" y="3029526"/>
            <a:ext cx="3663820" cy="121920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8356412" y="2384374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A5EC8D-086D-427B-A930-99D49C95E992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17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80A58429-0C50-448F-9EE1-B89DA96695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択一プッシュ問題を作成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281800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AEADF1AF-DBAF-4712-A7FB-05323A91D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880" y="1592635"/>
            <a:ext cx="6847611" cy="5034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9" y="1429579"/>
            <a:ext cx="1748000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748000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解答設定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72368" y="3164287"/>
            <a:ext cx="4610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➄：選択肢追加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×3</a:t>
            </a: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⑥：選択文入力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⑦：（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C)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を正答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10435810" y="2491425"/>
            <a:ext cx="799322" cy="45989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9808350" y="2172584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A5EC8D-086D-427B-A930-99D49C95E992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18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80A58429-0C50-448F-9EE1-B89DA96695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択一プッシュ問題を作成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78BDB970-6CDC-4C3F-B1F4-F9E780084F89}"/>
              </a:ext>
            </a:extLst>
          </p:cNvPr>
          <p:cNvSpPr/>
          <p:nvPr/>
        </p:nvSpPr>
        <p:spPr>
          <a:xfrm>
            <a:off x="7989455" y="3087169"/>
            <a:ext cx="1385455" cy="313814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D895E38-F0FD-4504-8DE1-83E33841E869}"/>
              </a:ext>
            </a:extLst>
          </p:cNvPr>
          <p:cNvSpPr txBox="1"/>
          <p:nvPr/>
        </p:nvSpPr>
        <p:spPr>
          <a:xfrm>
            <a:off x="7361995" y="343069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537EF10-0741-4C31-AD10-DC4F699DF673}"/>
              </a:ext>
            </a:extLst>
          </p:cNvPr>
          <p:cNvSpPr/>
          <p:nvPr/>
        </p:nvSpPr>
        <p:spPr>
          <a:xfrm>
            <a:off x="7394731" y="5671128"/>
            <a:ext cx="366925" cy="312808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DA1E2B0-CDDA-4FCE-954F-4BC83771011E}"/>
              </a:ext>
            </a:extLst>
          </p:cNvPr>
          <p:cNvSpPr txBox="1"/>
          <p:nvPr/>
        </p:nvSpPr>
        <p:spPr>
          <a:xfrm>
            <a:off x="6818262" y="5119646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2A68AE9-1110-491E-A3B3-71BC6C94E403}"/>
              </a:ext>
            </a:extLst>
          </p:cNvPr>
          <p:cNvSpPr txBox="1"/>
          <p:nvPr/>
        </p:nvSpPr>
        <p:spPr>
          <a:xfrm>
            <a:off x="1559508" y="6262563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矢印: 下 23">
            <a:extLst>
              <a:ext uri="{FF2B5EF4-FFF2-40B4-BE49-F238E27FC236}">
                <a16:creationId xmlns:a16="http://schemas.microsoft.com/office/drawing/2014/main" id="{ADFE6AC5-AA35-43D6-8371-27F1E68B28C5}"/>
              </a:ext>
            </a:extLst>
          </p:cNvPr>
          <p:cNvSpPr/>
          <p:nvPr/>
        </p:nvSpPr>
        <p:spPr>
          <a:xfrm>
            <a:off x="3726085" y="5968732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4B9F838-665C-462A-9CBA-44B3C8495C30}"/>
              </a:ext>
            </a:extLst>
          </p:cNvPr>
          <p:cNvCxnSpPr/>
          <p:nvPr/>
        </p:nvCxnSpPr>
        <p:spPr>
          <a:xfrm>
            <a:off x="3809291" y="551451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359494F-74B0-43C9-B70B-00B794C2BC3E}"/>
              </a:ext>
            </a:extLst>
          </p:cNvPr>
          <p:cNvCxnSpPr/>
          <p:nvPr/>
        </p:nvCxnSpPr>
        <p:spPr>
          <a:xfrm>
            <a:off x="3960667" y="512649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5D7E4CC8-42A5-4A31-B490-85D7E21F7BAC}"/>
              </a:ext>
            </a:extLst>
          </p:cNvPr>
          <p:cNvCxnSpPr/>
          <p:nvPr/>
        </p:nvCxnSpPr>
        <p:spPr>
          <a:xfrm>
            <a:off x="4087360" y="4924926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E1E6D5DC-97A1-413A-818B-8BD0F5283586}"/>
              </a:ext>
            </a:extLst>
          </p:cNvPr>
          <p:cNvCxnSpPr/>
          <p:nvPr/>
        </p:nvCxnSpPr>
        <p:spPr>
          <a:xfrm>
            <a:off x="4321831" y="559004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D727B73-0FC4-4EA1-A45D-737CBC339A92}"/>
              </a:ext>
            </a:extLst>
          </p:cNvPr>
          <p:cNvCxnSpPr/>
          <p:nvPr/>
        </p:nvCxnSpPr>
        <p:spPr>
          <a:xfrm>
            <a:off x="4201680" y="515614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67AF0611-C693-40F4-A6DF-2003DD1B67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10" y="1605808"/>
            <a:ext cx="6819865" cy="503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" y="1429579"/>
            <a:ext cx="1773382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解説設定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035573"/>
            <a:ext cx="42230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⑧：解説文入力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➈：保存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7915564" y="3027132"/>
            <a:ext cx="3343563" cy="189584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7261686" y="3690345"/>
            <a:ext cx="753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10405863" y="6300117"/>
            <a:ext cx="1173427" cy="376167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9A97439-E892-4873-B583-43BEFD0643F5}"/>
              </a:ext>
            </a:extLst>
          </p:cNvPr>
          <p:cNvSpPr txBox="1"/>
          <p:nvPr/>
        </p:nvSpPr>
        <p:spPr>
          <a:xfrm>
            <a:off x="10303350" y="5666037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0A3893-707F-40B5-A7E0-8A28E590BF1A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19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タイトル 1">
            <a:extLst>
              <a:ext uri="{FF2B5EF4-FFF2-40B4-BE49-F238E27FC236}">
                <a16:creationId xmlns:a16="http://schemas.microsoft.com/office/drawing/2014/main" id="{35194CB4-27ED-4D8F-99E3-910A3A4B90A8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択一プッシュ問題を作成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40C80BE-48AE-44E3-AF77-D6279A3FBC65}"/>
              </a:ext>
            </a:extLst>
          </p:cNvPr>
          <p:cNvSpPr txBox="1"/>
          <p:nvPr/>
        </p:nvSpPr>
        <p:spPr>
          <a:xfrm>
            <a:off x="154691" y="6265351"/>
            <a:ext cx="4564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/>
              <a:t>この次に“音声付き問題”を作成します</a:t>
            </a:r>
          </a:p>
        </p:txBody>
      </p:sp>
    </p:spTree>
    <p:extLst>
      <p:ext uri="{BB962C8B-B14F-4D97-AF65-F5344CB8AC3E}">
        <p14:creationId xmlns:p14="http://schemas.microsoft.com/office/powerpoint/2010/main" val="376453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0" y="363793"/>
            <a:ext cx="3338004" cy="1273681"/>
          </a:xfrm>
        </p:spPr>
        <p:txBody>
          <a:bodyPr rtlCol="0">
            <a:normAutofit/>
          </a:bodyPr>
          <a:lstStyle/>
          <a:p>
            <a:pPr rtl="0"/>
            <a:r>
              <a:rPr lang="ja-JP" altLang="en-US" sz="4800" b="1" dirty="0"/>
              <a:t>はじめに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262405" y="1871153"/>
            <a:ext cx="8656036" cy="3986213"/>
          </a:xfrm>
        </p:spPr>
        <p:txBody>
          <a:bodyPr rtlCol="0">
            <a:normAutofit fontScale="92500" lnSpcReduction="10000"/>
          </a:bodyPr>
          <a:lstStyle/>
          <a:p>
            <a:pPr marL="0" indent="0" rtl="0">
              <a:buNone/>
            </a:pPr>
            <a:r>
              <a:rPr lang="ja-JP" altLang="en-US" sz="4000" b="1" dirty="0"/>
              <a:t>本日ご紹介する内容</a:t>
            </a:r>
            <a:endParaRPr lang="en-US" altLang="ja-JP" sz="4000" b="1" dirty="0"/>
          </a:p>
          <a:p>
            <a:pPr marL="457200" indent="-457200" rtl="0">
              <a:buFont typeface="+mj-lt"/>
              <a:buAutoNum type="arabicPeriod"/>
            </a:pPr>
            <a:r>
              <a:rPr lang="en-US" altLang="ja-JP" sz="3600" dirty="0" err="1"/>
              <a:t>THiNQ</a:t>
            </a:r>
            <a:r>
              <a:rPr lang="en-US" altLang="ja-JP" sz="3600" dirty="0"/>
              <a:t>  </a:t>
            </a:r>
            <a:r>
              <a:rPr lang="en-US" altLang="ja-JP" sz="3600" dirty="0" err="1"/>
              <a:t>Xe</a:t>
            </a:r>
            <a:r>
              <a:rPr lang="ja-JP" altLang="en-US" sz="3600" dirty="0"/>
              <a:t>で出来る事</a:t>
            </a:r>
          </a:p>
          <a:p>
            <a:pPr marL="457200" indent="-457200">
              <a:buFont typeface="+mj-lt"/>
              <a:buAutoNum type="arabicPeriod"/>
            </a:pPr>
            <a:r>
              <a:rPr lang="ja-JP" altLang="en-US" sz="3600" dirty="0"/>
              <a:t>〇</a:t>
            </a:r>
            <a:r>
              <a:rPr lang="en-US" altLang="ja-JP" sz="3600" dirty="0"/>
              <a:t>×</a:t>
            </a:r>
            <a:r>
              <a:rPr lang="ja-JP" altLang="en-US" sz="3600" dirty="0"/>
              <a:t>問題を作成</a:t>
            </a:r>
            <a:endParaRPr lang="en-US" altLang="ja-JP" sz="3600" dirty="0"/>
          </a:p>
          <a:p>
            <a:pPr marL="457200" indent="-457200">
              <a:buFont typeface="+mj-lt"/>
              <a:buAutoNum type="arabicPeriod"/>
            </a:pPr>
            <a:r>
              <a:rPr lang="ja-JP" altLang="en-US" sz="3600" dirty="0"/>
              <a:t>択一プッシュ問題を作成</a:t>
            </a:r>
            <a:endParaRPr lang="en-US" altLang="ja-JP" sz="3600" dirty="0"/>
          </a:p>
          <a:p>
            <a:pPr marL="457200" indent="-457200">
              <a:buFont typeface="+mj-lt"/>
              <a:buAutoNum type="arabicPeriod"/>
            </a:pPr>
            <a:r>
              <a:rPr lang="ja-JP" altLang="en-US" sz="3600" dirty="0"/>
              <a:t>音声付き問題を作成</a:t>
            </a:r>
            <a:endParaRPr lang="en-US" altLang="ja-JP" sz="3600" dirty="0"/>
          </a:p>
          <a:p>
            <a:pPr marL="0" indent="0">
              <a:buNone/>
            </a:pPr>
            <a:r>
              <a:rPr lang="ja-JP" altLang="en-US" sz="3600" dirty="0"/>
              <a:t>おわりに（お役立ち情報のご案内）</a:t>
            </a:r>
          </a:p>
          <a:p>
            <a:pPr marL="0" indent="0">
              <a:buNone/>
            </a:pPr>
            <a:endParaRPr lang="en-US" altLang="ja-JP" sz="36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3488924" y="3352800"/>
            <a:ext cx="7349405" cy="969964"/>
          </a:xfrm>
        </p:spPr>
        <p:txBody>
          <a:bodyPr rtlCol="0">
            <a:noAutofit/>
          </a:bodyPr>
          <a:lstStyle/>
          <a:p>
            <a:r>
              <a:rPr lang="en-US" altLang="ja-JP" sz="4800" dirty="0"/>
              <a:t>4.</a:t>
            </a:r>
            <a:r>
              <a:rPr lang="ja-JP" altLang="en-US" sz="4800" dirty="0"/>
              <a:t> 音声付き問題を作成</a:t>
            </a:r>
            <a:endParaRPr lang="en-US" altLang="ja-JP" sz="4800" dirty="0"/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651402" y="4589463"/>
            <a:ext cx="6846269" cy="1500187"/>
          </a:xfrm>
        </p:spPr>
        <p:txBody>
          <a:bodyPr rtlCol="0">
            <a:normAutofit/>
          </a:bodyPr>
          <a:lstStyle/>
          <a:p>
            <a:pPr rtl="0"/>
            <a:r>
              <a:rPr lang="ja-JP" altLang="en-US" sz="3200" b="1" dirty="0"/>
              <a:t>音声ファイルを利用したコンテンツを作成</a:t>
            </a:r>
            <a:endParaRPr lang="en-US" altLang="ja-JP" sz="32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8924C38-C744-4B70-AC69-8F0CFC69CCA8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20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983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363689B-FDC9-4DEC-9726-EB3D3A088A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37" y="1670578"/>
            <a:ext cx="6497917" cy="4725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784652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問題設定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F733EE27-3447-498D-BE1B-94ADC0E2E49F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31031" y="2466415"/>
            <a:ext cx="46497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①：問題追加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➁：問題文入力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➂：画像ドロップ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④：音声ファイルドロップ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273B806-F1CA-48BE-BBA5-2B65AFB89265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21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16DD714-4442-4C42-A9DA-C4B6945570B8}"/>
              </a:ext>
            </a:extLst>
          </p:cNvPr>
          <p:cNvSpPr txBox="1"/>
          <p:nvPr/>
        </p:nvSpPr>
        <p:spPr>
          <a:xfrm>
            <a:off x="6419689" y="2030430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3A64F358-1FF0-4674-84E7-4BA950996C1C}"/>
              </a:ext>
            </a:extLst>
          </p:cNvPr>
          <p:cNvSpPr/>
          <p:nvPr/>
        </p:nvSpPr>
        <p:spPr>
          <a:xfrm>
            <a:off x="7139890" y="2148846"/>
            <a:ext cx="753788" cy="471055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44B2214F-87B2-47D9-8EFA-30C624773BEB}"/>
              </a:ext>
            </a:extLst>
          </p:cNvPr>
          <p:cNvSpPr/>
          <p:nvPr/>
        </p:nvSpPr>
        <p:spPr>
          <a:xfrm>
            <a:off x="9091549" y="3008693"/>
            <a:ext cx="1808348" cy="76970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41BFAA1-85BA-4F2A-9755-B213EA7EB45C}"/>
              </a:ext>
            </a:extLst>
          </p:cNvPr>
          <p:cNvSpPr txBox="1"/>
          <p:nvPr/>
        </p:nvSpPr>
        <p:spPr>
          <a:xfrm>
            <a:off x="8439153" y="2980566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➁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ADB02476-055F-4B03-B7F3-EACBDF2221D9}"/>
              </a:ext>
            </a:extLst>
          </p:cNvPr>
          <p:cNvSpPr/>
          <p:nvPr/>
        </p:nvSpPr>
        <p:spPr>
          <a:xfrm>
            <a:off x="9375611" y="4097332"/>
            <a:ext cx="1362561" cy="56498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1836C39-09F4-46CB-8100-7A8AD05DAB31}"/>
              </a:ext>
            </a:extLst>
          </p:cNvPr>
          <p:cNvSpPr txBox="1"/>
          <p:nvPr/>
        </p:nvSpPr>
        <p:spPr>
          <a:xfrm>
            <a:off x="8691888" y="396161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➂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5382F2E-233E-4BE0-9A7E-09779181B4E2}"/>
              </a:ext>
            </a:extLst>
          </p:cNvPr>
          <p:cNvSpPr txBox="1"/>
          <p:nvPr/>
        </p:nvSpPr>
        <p:spPr>
          <a:xfrm>
            <a:off x="2215290" y="6360599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" name="矢印: 下 36">
            <a:extLst>
              <a:ext uri="{FF2B5EF4-FFF2-40B4-BE49-F238E27FC236}">
                <a16:creationId xmlns:a16="http://schemas.microsoft.com/office/drawing/2014/main" id="{BEE9ADF3-40C1-4883-94E3-5CE5E771682F}"/>
              </a:ext>
            </a:extLst>
          </p:cNvPr>
          <p:cNvSpPr/>
          <p:nvPr/>
        </p:nvSpPr>
        <p:spPr>
          <a:xfrm>
            <a:off x="4381867" y="6066768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2EE3FAE-3EE5-4752-8A85-37CAF44DEC20}"/>
              </a:ext>
            </a:extLst>
          </p:cNvPr>
          <p:cNvCxnSpPr/>
          <p:nvPr/>
        </p:nvCxnSpPr>
        <p:spPr>
          <a:xfrm>
            <a:off x="4465073" y="561255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794F7B1-DFC2-4983-B42B-00AAFEC9FBE1}"/>
              </a:ext>
            </a:extLst>
          </p:cNvPr>
          <p:cNvCxnSpPr/>
          <p:nvPr/>
        </p:nvCxnSpPr>
        <p:spPr>
          <a:xfrm>
            <a:off x="4616449" y="522452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F89769C-B0DE-4108-B982-E8068A65954F}"/>
              </a:ext>
            </a:extLst>
          </p:cNvPr>
          <p:cNvCxnSpPr/>
          <p:nvPr/>
        </p:nvCxnSpPr>
        <p:spPr>
          <a:xfrm>
            <a:off x="4743142" y="5022962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D0627C6-DB5F-4F9B-BE82-4D3640C47B82}"/>
              </a:ext>
            </a:extLst>
          </p:cNvPr>
          <p:cNvCxnSpPr/>
          <p:nvPr/>
        </p:nvCxnSpPr>
        <p:spPr>
          <a:xfrm>
            <a:off x="4977613" y="568807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D284FA2-A090-4763-BCCC-8DF12C13A88E}"/>
              </a:ext>
            </a:extLst>
          </p:cNvPr>
          <p:cNvCxnSpPr/>
          <p:nvPr/>
        </p:nvCxnSpPr>
        <p:spPr>
          <a:xfrm>
            <a:off x="4857462" y="5254179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76F707C9-D96F-4BF6-BFE4-0A1EFFA81862}"/>
              </a:ext>
            </a:extLst>
          </p:cNvPr>
          <p:cNvSpPr/>
          <p:nvPr/>
        </p:nvSpPr>
        <p:spPr>
          <a:xfrm>
            <a:off x="9392908" y="4988431"/>
            <a:ext cx="1362561" cy="466447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0BABEB0-326F-41CF-A8D0-1680265CC174}"/>
              </a:ext>
            </a:extLst>
          </p:cNvPr>
          <p:cNvSpPr txBox="1"/>
          <p:nvPr/>
        </p:nvSpPr>
        <p:spPr>
          <a:xfrm>
            <a:off x="8702207" y="4852714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40544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>
            <a:extLst>
              <a:ext uri="{FF2B5EF4-FFF2-40B4-BE49-F238E27FC236}">
                <a16:creationId xmlns:a16="http://schemas.microsoft.com/office/drawing/2014/main" id="{74C2A2A2-2A5E-4C34-B4D6-8EF273809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213" y="1568815"/>
            <a:ext cx="6887398" cy="505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9" y="1429579"/>
            <a:ext cx="1748000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748000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解答設定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72368" y="3164287"/>
            <a:ext cx="46106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➄：択一プッシュボタン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7691535" y="3029526"/>
            <a:ext cx="3663820" cy="1219201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8356412" y="2384374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➄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A5EC8D-086D-427B-A930-99D49C95E992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22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7D18AEB3-4B72-4B63-BDB6-3132F1BD85F0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116020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39D76C3D-A704-4D37-A88C-651359B764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957" y="1560076"/>
            <a:ext cx="6847605" cy="5010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9" y="1429579"/>
            <a:ext cx="1748000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1748000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解答設定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72368" y="3164287"/>
            <a:ext cx="46106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⑥：選択肢追加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×3</a:t>
            </a: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⑦：選択文入力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⑧：（</a:t>
            </a:r>
            <a:r>
              <a:rPr kumimoji="1" lang="en-US" altLang="ja-JP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B)</a:t>
            </a:r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を正答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10435810" y="2491425"/>
            <a:ext cx="799322" cy="45989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9808350" y="2172584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A5EC8D-086D-427B-A930-99D49C95E992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23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78BDB970-6CDC-4C3F-B1F4-F9E780084F89}"/>
              </a:ext>
            </a:extLst>
          </p:cNvPr>
          <p:cNvSpPr/>
          <p:nvPr/>
        </p:nvSpPr>
        <p:spPr>
          <a:xfrm>
            <a:off x="7986545" y="3087169"/>
            <a:ext cx="1388366" cy="313814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D895E38-F0FD-4504-8DE1-83E33841E869}"/>
              </a:ext>
            </a:extLst>
          </p:cNvPr>
          <p:cNvSpPr txBox="1"/>
          <p:nvPr/>
        </p:nvSpPr>
        <p:spPr>
          <a:xfrm>
            <a:off x="7325266" y="2875732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C537EF10-0741-4C31-AD10-DC4F699DF673}"/>
              </a:ext>
            </a:extLst>
          </p:cNvPr>
          <p:cNvSpPr/>
          <p:nvPr/>
        </p:nvSpPr>
        <p:spPr>
          <a:xfrm>
            <a:off x="7422180" y="4573657"/>
            <a:ext cx="366925" cy="312808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DA1E2B0-CDDA-4FCE-954F-4BC83771011E}"/>
              </a:ext>
            </a:extLst>
          </p:cNvPr>
          <p:cNvSpPr txBox="1"/>
          <p:nvPr/>
        </p:nvSpPr>
        <p:spPr>
          <a:xfrm>
            <a:off x="6729627" y="433383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⑧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2A68AE9-1110-491E-A3B3-71BC6C94E403}"/>
              </a:ext>
            </a:extLst>
          </p:cNvPr>
          <p:cNvSpPr txBox="1"/>
          <p:nvPr/>
        </p:nvSpPr>
        <p:spPr>
          <a:xfrm>
            <a:off x="1559508" y="6262563"/>
            <a:ext cx="240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ページスクロール</a:t>
            </a:r>
            <a:endParaRPr kumimoji="1" lang="en-US" altLang="ja-JP" sz="24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矢印: 下 23">
            <a:extLst>
              <a:ext uri="{FF2B5EF4-FFF2-40B4-BE49-F238E27FC236}">
                <a16:creationId xmlns:a16="http://schemas.microsoft.com/office/drawing/2014/main" id="{ADFE6AC5-AA35-43D6-8371-27F1E68B28C5}"/>
              </a:ext>
            </a:extLst>
          </p:cNvPr>
          <p:cNvSpPr/>
          <p:nvPr/>
        </p:nvSpPr>
        <p:spPr>
          <a:xfrm>
            <a:off x="3726085" y="5968732"/>
            <a:ext cx="662324" cy="772643"/>
          </a:xfrm>
          <a:prstGeom prst="downArrow">
            <a:avLst/>
          </a:prstGeom>
          <a:solidFill>
            <a:schemeClr val="accent5"/>
          </a:solidFill>
          <a:ln w="28575">
            <a:solidFill>
              <a:srgbClr val="00B050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rgbClr val="00B050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4B9F838-665C-462A-9CBA-44B3C8495C30}"/>
              </a:ext>
            </a:extLst>
          </p:cNvPr>
          <p:cNvCxnSpPr/>
          <p:nvPr/>
        </p:nvCxnSpPr>
        <p:spPr>
          <a:xfrm>
            <a:off x="3809291" y="5514517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359494F-74B0-43C9-B70B-00B794C2BC3E}"/>
              </a:ext>
            </a:extLst>
          </p:cNvPr>
          <p:cNvCxnSpPr/>
          <p:nvPr/>
        </p:nvCxnSpPr>
        <p:spPr>
          <a:xfrm>
            <a:off x="3960667" y="512649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5D7E4CC8-42A5-4A31-B490-85D7E21F7BAC}"/>
              </a:ext>
            </a:extLst>
          </p:cNvPr>
          <p:cNvCxnSpPr/>
          <p:nvPr/>
        </p:nvCxnSpPr>
        <p:spPr>
          <a:xfrm>
            <a:off x="4087360" y="4924926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E1E6D5DC-97A1-413A-818B-8BD0F5283586}"/>
              </a:ext>
            </a:extLst>
          </p:cNvPr>
          <p:cNvCxnSpPr/>
          <p:nvPr/>
        </p:nvCxnSpPr>
        <p:spPr>
          <a:xfrm>
            <a:off x="4321831" y="5590041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D727B73-0FC4-4EA1-A45D-737CBC339A92}"/>
              </a:ext>
            </a:extLst>
          </p:cNvPr>
          <p:cNvCxnSpPr/>
          <p:nvPr/>
        </p:nvCxnSpPr>
        <p:spPr>
          <a:xfrm>
            <a:off x="4201680" y="5156143"/>
            <a:ext cx="0" cy="757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タイトル 1">
            <a:extLst>
              <a:ext uri="{FF2B5EF4-FFF2-40B4-BE49-F238E27FC236}">
                <a16:creationId xmlns:a16="http://schemas.microsoft.com/office/drawing/2014/main" id="{F522D7E7-DECA-4D76-9127-1A54C9E302DF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181926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BB10F086-B777-48B0-9A9E-B45E131513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290" y="1605807"/>
            <a:ext cx="6706085" cy="5011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" y="1429579"/>
            <a:ext cx="1773382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解説設定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035573"/>
            <a:ext cx="42230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➈：解説文入力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➉：保存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54CD26E-83F2-4ED7-9AA6-C08535DFECB7}"/>
              </a:ext>
            </a:extLst>
          </p:cNvPr>
          <p:cNvSpPr/>
          <p:nvPr/>
        </p:nvSpPr>
        <p:spPr>
          <a:xfrm>
            <a:off x="8357021" y="3027132"/>
            <a:ext cx="2828215" cy="1895849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7695454" y="3603730"/>
            <a:ext cx="753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➈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10405863" y="6300117"/>
            <a:ext cx="1173427" cy="376167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9A97439-E892-4873-B583-43BEFD0643F5}"/>
              </a:ext>
            </a:extLst>
          </p:cNvPr>
          <p:cNvSpPr txBox="1"/>
          <p:nvPr/>
        </p:nvSpPr>
        <p:spPr>
          <a:xfrm>
            <a:off x="10303350" y="5666037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➉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0A3893-707F-40B5-A7E0-8A28E590BF1A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24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AC5D370F-D719-40DA-9388-2D1893604A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</p:spTree>
    <p:extLst>
      <p:ext uri="{BB962C8B-B14F-4D97-AF65-F5344CB8AC3E}">
        <p14:creationId xmlns:p14="http://schemas.microsoft.com/office/powerpoint/2010/main" val="348542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>
            <a:extLst>
              <a:ext uri="{FF2B5EF4-FFF2-40B4-BE49-F238E27FC236}">
                <a16:creationId xmlns:a16="http://schemas.microsoft.com/office/drawing/2014/main" id="{04C751FF-CB5B-4359-82ED-1031123F4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286" y="1604146"/>
            <a:ext cx="6706085" cy="5001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" y="1429579"/>
            <a:ext cx="2604654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結果画面の設定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035573"/>
            <a:ext cx="42230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⑪：結果画面選択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⑫：画像ドロップ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⑬：保存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4842690" y="3412492"/>
            <a:ext cx="753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⑪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10427855" y="6322341"/>
            <a:ext cx="1070049" cy="353943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9A97439-E892-4873-B583-43BEFD0643F5}"/>
              </a:ext>
            </a:extLst>
          </p:cNvPr>
          <p:cNvSpPr txBox="1"/>
          <p:nvPr/>
        </p:nvSpPr>
        <p:spPr>
          <a:xfrm>
            <a:off x="7598665" y="4420883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⑫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0A3893-707F-40B5-A7E0-8A28E590BF1A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25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AC5D370F-D719-40DA-9388-2D1893604A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1C2D5A42-CB99-415D-AD47-814100B754B3}"/>
              </a:ext>
            </a:extLst>
          </p:cNvPr>
          <p:cNvSpPr/>
          <p:nvPr/>
        </p:nvSpPr>
        <p:spPr>
          <a:xfrm>
            <a:off x="9316400" y="5648145"/>
            <a:ext cx="1037887" cy="596308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BCCA32BC-3D48-4550-89FE-CAA0EBE25FFA}"/>
              </a:ext>
            </a:extLst>
          </p:cNvPr>
          <p:cNvSpPr/>
          <p:nvPr/>
        </p:nvSpPr>
        <p:spPr>
          <a:xfrm>
            <a:off x="9272594" y="3372258"/>
            <a:ext cx="1070049" cy="596308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BD225BB1-4943-42EC-BCA2-D7991013A4ED}"/>
              </a:ext>
            </a:extLst>
          </p:cNvPr>
          <p:cNvSpPr/>
          <p:nvPr/>
        </p:nvSpPr>
        <p:spPr>
          <a:xfrm rot="19608134">
            <a:off x="8105249" y="3922364"/>
            <a:ext cx="1177111" cy="538602"/>
          </a:xfrm>
          <a:prstGeom prst="right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矢印: 右 19">
            <a:extLst>
              <a:ext uri="{FF2B5EF4-FFF2-40B4-BE49-F238E27FC236}">
                <a16:creationId xmlns:a16="http://schemas.microsoft.com/office/drawing/2014/main" id="{63401BCC-2270-43EB-94AC-1B741E9263A3}"/>
              </a:ext>
            </a:extLst>
          </p:cNvPr>
          <p:cNvSpPr/>
          <p:nvPr/>
        </p:nvSpPr>
        <p:spPr>
          <a:xfrm rot="2036708">
            <a:off x="8081091" y="5074682"/>
            <a:ext cx="1211317" cy="538602"/>
          </a:xfrm>
          <a:prstGeom prst="right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B1C1C552-B40F-4B67-94BF-1D7647BECB71}"/>
              </a:ext>
            </a:extLst>
          </p:cNvPr>
          <p:cNvSpPr/>
          <p:nvPr/>
        </p:nvSpPr>
        <p:spPr>
          <a:xfrm>
            <a:off x="5529692" y="3657600"/>
            <a:ext cx="753757" cy="31096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2F4D8F4-B37B-4709-9F06-404914A33C31}"/>
              </a:ext>
            </a:extLst>
          </p:cNvPr>
          <p:cNvSpPr txBox="1"/>
          <p:nvPr/>
        </p:nvSpPr>
        <p:spPr>
          <a:xfrm>
            <a:off x="10643049" y="561445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⑬</a:t>
            </a:r>
          </a:p>
        </p:txBody>
      </p:sp>
    </p:spTree>
    <p:extLst>
      <p:ext uri="{BB962C8B-B14F-4D97-AF65-F5344CB8AC3E}">
        <p14:creationId xmlns:p14="http://schemas.microsoft.com/office/powerpoint/2010/main" val="316222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3FC2B02-C71A-4562-9AA5-0927869E1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585" y="1628270"/>
            <a:ext cx="6718785" cy="5048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" y="1429579"/>
            <a:ext cx="2189017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合格点設定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54691" y="3035573"/>
            <a:ext cx="42230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⑭：出題・配点選択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⑮：合格点入力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⑯：保存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⑰：プレビュー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2AD333A-BBFF-4D33-A86E-8753AB1EC5E6}"/>
              </a:ext>
            </a:extLst>
          </p:cNvPr>
          <p:cNvSpPr txBox="1"/>
          <p:nvPr/>
        </p:nvSpPr>
        <p:spPr>
          <a:xfrm>
            <a:off x="3914295" y="1895310"/>
            <a:ext cx="7537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⑭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10427855" y="6322341"/>
            <a:ext cx="1070049" cy="353943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9A97439-E892-4873-B583-43BEFD0643F5}"/>
              </a:ext>
            </a:extLst>
          </p:cNvPr>
          <p:cNvSpPr txBox="1"/>
          <p:nvPr/>
        </p:nvSpPr>
        <p:spPr>
          <a:xfrm>
            <a:off x="5548551" y="2821672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⑮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0A3893-707F-40B5-A7E0-8A28E590BF1A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26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AC5D370F-D719-40DA-9388-2D1893604A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BCCA32BC-3D48-4550-89FE-CAA0EBE25FFA}"/>
              </a:ext>
            </a:extLst>
          </p:cNvPr>
          <p:cNvSpPr/>
          <p:nvPr/>
        </p:nvSpPr>
        <p:spPr>
          <a:xfrm>
            <a:off x="6230623" y="2938738"/>
            <a:ext cx="1900390" cy="473754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B1C1C552-B40F-4B67-94BF-1D7647BECB71}"/>
              </a:ext>
            </a:extLst>
          </p:cNvPr>
          <p:cNvSpPr/>
          <p:nvPr/>
        </p:nvSpPr>
        <p:spPr>
          <a:xfrm>
            <a:off x="4668051" y="2375761"/>
            <a:ext cx="928395" cy="31096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2F4D8F4-B37B-4709-9F06-404914A33C31}"/>
              </a:ext>
            </a:extLst>
          </p:cNvPr>
          <p:cNvSpPr txBox="1"/>
          <p:nvPr/>
        </p:nvSpPr>
        <p:spPr>
          <a:xfrm>
            <a:off x="10643049" y="5614455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⑯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35358D2-22B7-466C-BFEA-46B21CBEB259}"/>
              </a:ext>
            </a:extLst>
          </p:cNvPr>
          <p:cNvSpPr txBox="1"/>
          <p:nvPr/>
        </p:nvSpPr>
        <p:spPr>
          <a:xfrm>
            <a:off x="9493969" y="1995612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⑰</a:t>
            </a: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FB9DDEDF-BA34-419B-B2D3-9315DA677F8E}"/>
              </a:ext>
            </a:extLst>
          </p:cNvPr>
          <p:cNvSpPr/>
          <p:nvPr/>
        </p:nvSpPr>
        <p:spPr>
          <a:xfrm>
            <a:off x="10028194" y="1818641"/>
            <a:ext cx="879951" cy="353943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054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5C01246-1BFE-4E05-9A2D-61CB64BA1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061" y="1650536"/>
            <a:ext cx="7382332" cy="5234097"/>
          </a:xfrm>
          <a:prstGeom prst="rect">
            <a:avLst/>
          </a:prstGeom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" y="1429579"/>
            <a:ext cx="2770908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コンテンツ書き出し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F2524B3-CFCE-4F0C-8DF1-1400B9606CC5}"/>
              </a:ext>
            </a:extLst>
          </p:cNvPr>
          <p:cNvSpPr/>
          <p:nvPr/>
        </p:nvSpPr>
        <p:spPr>
          <a:xfrm>
            <a:off x="9374909" y="6234546"/>
            <a:ext cx="799322" cy="45567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C0A3893-707F-40B5-A7E0-8A28E590BF1A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27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タイトル 1">
            <a:extLst>
              <a:ext uri="{FF2B5EF4-FFF2-40B4-BE49-F238E27FC236}">
                <a16:creationId xmlns:a16="http://schemas.microsoft.com/office/drawing/2014/main" id="{AC5D370F-D719-40DA-9388-2D1893604A8C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2085469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音声付き問題を作成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B1C1C552-B40F-4B67-94BF-1D7647BECB71}"/>
              </a:ext>
            </a:extLst>
          </p:cNvPr>
          <p:cNvSpPr/>
          <p:nvPr/>
        </p:nvSpPr>
        <p:spPr>
          <a:xfrm>
            <a:off x="10034484" y="1827918"/>
            <a:ext cx="928395" cy="310966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2F4D8F4-B37B-4709-9F06-404914A33C31}"/>
              </a:ext>
            </a:extLst>
          </p:cNvPr>
          <p:cNvSpPr txBox="1"/>
          <p:nvPr/>
        </p:nvSpPr>
        <p:spPr>
          <a:xfrm>
            <a:off x="8933083" y="5628386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⑱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63A24312-DCC3-41D6-BF35-71640B6800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086" y="1523161"/>
            <a:ext cx="2676437" cy="808707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矢印: 下 19">
            <a:extLst>
              <a:ext uri="{FF2B5EF4-FFF2-40B4-BE49-F238E27FC236}">
                <a16:creationId xmlns:a16="http://schemas.microsoft.com/office/drawing/2014/main" id="{A7D34D01-5B1B-40E7-B1E6-E2415735204A}"/>
              </a:ext>
            </a:extLst>
          </p:cNvPr>
          <p:cNvSpPr/>
          <p:nvPr/>
        </p:nvSpPr>
        <p:spPr>
          <a:xfrm rot="2814222">
            <a:off x="10150619" y="2333654"/>
            <a:ext cx="873703" cy="937173"/>
          </a:xfrm>
          <a:prstGeom prst="downArrow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D34F151D-7174-4667-9B9A-4E7386441095}"/>
              </a:ext>
            </a:extLst>
          </p:cNvPr>
          <p:cNvSpPr/>
          <p:nvPr/>
        </p:nvSpPr>
        <p:spPr>
          <a:xfrm>
            <a:off x="10583744" y="1687574"/>
            <a:ext cx="1038584" cy="591654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63F04FA-D325-4B67-801D-6D45E1009B29}"/>
              </a:ext>
            </a:extLst>
          </p:cNvPr>
          <p:cNvSpPr txBox="1"/>
          <p:nvPr/>
        </p:nvSpPr>
        <p:spPr>
          <a:xfrm>
            <a:off x="154691" y="3035573"/>
            <a:ext cx="2847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⑱：書き出し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838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3488925" y="3071674"/>
            <a:ext cx="7306322" cy="1251089"/>
          </a:xfrm>
        </p:spPr>
        <p:txBody>
          <a:bodyPr rtlCol="0">
            <a:noAutofit/>
          </a:bodyPr>
          <a:lstStyle/>
          <a:p>
            <a:r>
              <a:rPr lang="ja-JP" altLang="en-US" dirty="0"/>
              <a:t>おわりに</a:t>
            </a:r>
            <a:endParaRPr lang="en-US" altLang="ja-JP" dirty="0"/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ja-JP" altLang="en-US" sz="3200" b="1" dirty="0"/>
              <a:t>お役立ち情報のご案内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65E0AFE-427C-476E-80CE-FE11A4DC960F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28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408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140549" y="1485128"/>
            <a:ext cx="3419398" cy="858637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0" y="287883"/>
            <a:ext cx="6445188" cy="1362113"/>
          </a:xfrm>
        </p:spPr>
        <p:txBody>
          <a:bodyPr rtlCol="0">
            <a:normAutofit/>
          </a:bodyPr>
          <a:lstStyle/>
          <a:p>
            <a:r>
              <a:rPr lang="ja-JP" altLang="en-US" sz="4800" b="1" dirty="0"/>
              <a:t>ご案内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81098" y="1734249"/>
            <a:ext cx="3419398" cy="445919"/>
          </a:xfrm>
        </p:spPr>
        <p:txBody>
          <a:bodyPr rtlCol="0">
            <a:normAutofit fontScale="925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お客様サポートサイト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4BC988-5473-44E4-8996-29C9206A8661}"/>
              </a:ext>
            </a:extLst>
          </p:cNvPr>
          <p:cNvSpPr txBox="1"/>
          <p:nvPr/>
        </p:nvSpPr>
        <p:spPr>
          <a:xfrm>
            <a:off x="3559947" y="1683613"/>
            <a:ext cx="881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n w="0"/>
                <a:latin typeface="Meiryo UI" panose="020B0604030504040204" pitchFamily="50" charset="-128"/>
                <a:ea typeface="Meiryo UI" panose="020B0604030504040204" pitchFamily="50" charset="-128"/>
              </a:rPr>
              <a:t>各種マニュアル・使い方など</a:t>
            </a:r>
            <a:r>
              <a:rPr kumimoji="1" lang="ja-JP" altLang="en-US" sz="2400" dirty="0">
                <a:ln w="0"/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" sz="2400" dirty="0">
                <a:solidFill>
                  <a:schemeClr val="accent4"/>
                </a:solidFill>
                <a:latin typeface="Meiryo UI" panose="020B0604030504040204" pitchFamily="50" charset="-128"/>
                <a:ea typeface="Meiryo UI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altLang="ja" sz="2400" b="1" dirty="0">
                <a:solidFill>
                  <a:srgbClr val="0070C0"/>
                </a:solidFill>
                <a:latin typeface="Meiryo UI" panose="020B0604030504040204" pitchFamily="50" charset="-128"/>
                <a:ea typeface="Meiryo UI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https://learning.logosware.com/</a:t>
            </a:r>
            <a:endParaRPr kumimoji="1" lang="ja-JP" altLang="en-US" sz="240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4B92817-3FB5-458A-8FCC-623D7C077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5459" y="2428018"/>
            <a:ext cx="7691622" cy="42822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52E2E33-1632-4DE9-AE82-94BD6BC02951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29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760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3488925" y="3071674"/>
            <a:ext cx="7306322" cy="1251089"/>
          </a:xfrm>
        </p:spPr>
        <p:txBody>
          <a:bodyPr rtlCol="0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ja-JP" dirty="0" err="1"/>
              <a:t>THiNQ</a:t>
            </a:r>
            <a:r>
              <a:rPr lang="en-US" altLang="ja-JP" dirty="0"/>
              <a:t>  </a:t>
            </a:r>
            <a:r>
              <a:rPr lang="en-US" altLang="ja-JP" dirty="0" err="1"/>
              <a:t>Xe</a:t>
            </a:r>
            <a:r>
              <a:rPr lang="ja-JP" altLang="en-US" dirty="0"/>
              <a:t>で出来る事</a:t>
            </a:r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623410" y="4552141"/>
            <a:ext cx="6597465" cy="1500187"/>
          </a:xfrm>
        </p:spPr>
        <p:txBody>
          <a:bodyPr rtlCol="0">
            <a:normAutofit/>
          </a:bodyPr>
          <a:lstStyle/>
          <a:p>
            <a:pPr rtl="0"/>
            <a:r>
              <a:rPr lang="en-US" altLang="ja-JP" sz="3200" b="1" dirty="0" err="1"/>
              <a:t>Xe</a:t>
            </a:r>
            <a:r>
              <a:rPr lang="ja-JP" altLang="en-US" sz="3200" b="1" dirty="0"/>
              <a:t>で作成できるコンテンツのご紹介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6916008-AB1F-4605-ABDF-7470C5F5780F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3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08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0" y="287883"/>
            <a:ext cx="6445188" cy="1362113"/>
          </a:xfrm>
        </p:spPr>
        <p:txBody>
          <a:bodyPr rtlCol="0">
            <a:normAutofit/>
          </a:bodyPr>
          <a:lstStyle/>
          <a:p>
            <a:r>
              <a:rPr lang="ja-JP" altLang="en-US" sz="4800" b="1" dirty="0"/>
              <a:t>ごあいさつ</a:t>
            </a:r>
          </a:p>
        </p:txBody>
      </p:sp>
      <p:sp>
        <p:nvSpPr>
          <p:cNvPr id="11" name="コンテンツ プレースホルダ 2">
            <a:extLst>
              <a:ext uri="{FF2B5EF4-FFF2-40B4-BE49-F238E27FC236}">
                <a16:creationId xmlns:a16="http://schemas.microsoft.com/office/drawing/2014/main" id="{41D83FED-3763-43D9-9E62-8835DB21F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19" y="1905173"/>
            <a:ext cx="11396361" cy="3456384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en-US" altLang="ja-JP" sz="700" dirty="0"/>
          </a:p>
          <a:p>
            <a:pPr>
              <a:buNone/>
            </a:pPr>
            <a:r>
              <a:rPr lang="ja-JP" altLang="en-US" sz="3600" dirty="0"/>
              <a:t>ご清聴いただき、ありがとうございました</a:t>
            </a:r>
            <a:endParaRPr lang="en-US" altLang="ja-JP" sz="3600" dirty="0"/>
          </a:p>
          <a:p>
            <a:endParaRPr lang="en-US" altLang="ja-JP" sz="3600" dirty="0"/>
          </a:p>
          <a:p>
            <a:r>
              <a:rPr lang="ja-JP" altLang="en-US" sz="3600" dirty="0"/>
              <a:t>お問い合わせ先 </a:t>
            </a:r>
            <a:r>
              <a:rPr lang="en-US" altLang="ja-JP" sz="3200" dirty="0"/>
              <a:t>10:00 – 18:00</a:t>
            </a:r>
            <a:r>
              <a:rPr lang="ja-JP" altLang="en-US" sz="3200" dirty="0"/>
              <a:t>（土日祝を除く）</a:t>
            </a:r>
            <a:endParaRPr lang="en-US" altLang="ja-JP" sz="3200" dirty="0"/>
          </a:p>
          <a:p>
            <a:pPr lvl="1"/>
            <a:r>
              <a:rPr lang="en-US" altLang="ja-JP" sz="3200" dirty="0"/>
              <a:t>Mail</a:t>
            </a:r>
            <a:r>
              <a:rPr lang="ja-JP" altLang="en-US" sz="3200" dirty="0"/>
              <a:t>：</a:t>
            </a:r>
            <a:r>
              <a:rPr lang="en-US" altLang="ja-JP" sz="3200" dirty="0">
                <a:solidFill>
                  <a:schemeClr val="accent4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support@logosware.com</a:t>
            </a:r>
            <a:r>
              <a:rPr lang="en-US" altLang="ja-JP" sz="3200" dirty="0">
                <a:solidFill>
                  <a:schemeClr val="accent4"/>
                </a:solidFill>
              </a:rPr>
              <a:t> </a:t>
            </a:r>
            <a:r>
              <a:rPr lang="en-US" altLang="ja-JP" sz="3200" dirty="0"/>
              <a:t>Tel</a:t>
            </a:r>
            <a:r>
              <a:rPr lang="ja-JP" altLang="en-US" sz="3200" dirty="0"/>
              <a:t>：</a:t>
            </a:r>
            <a:r>
              <a:rPr lang="en-US" altLang="ja-JP" sz="3200" dirty="0"/>
              <a:t>03-5818-8011</a:t>
            </a:r>
          </a:p>
          <a:p>
            <a:pPr>
              <a:buFontTx/>
              <a:buNone/>
            </a:pPr>
            <a:endParaRPr lang="en-US" altLang="ja-JP" sz="1600" dirty="0"/>
          </a:p>
          <a:p>
            <a:pPr marL="0" indent="0">
              <a:buNone/>
            </a:pPr>
            <a:endParaRPr lang="en-US" altLang="ja-JP" sz="32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27BD87D-F71E-472E-9414-9085A4C8F6D6}"/>
              </a:ext>
            </a:extLst>
          </p:cNvPr>
          <p:cNvSpPr txBox="1"/>
          <p:nvPr/>
        </p:nvSpPr>
        <p:spPr>
          <a:xfrm>
            <a:off x="11579290" y="6396335"/>
            <a:ext cx="6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30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094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96160" y="1470616"/>
            <a:ext cx="4605170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0" y="287883"/>
            <a:ext cx="6445188" cy="1362113"/>
          </a:xfrm>
        </p:spPr>
        <p:txBody>
          <a:bodyPr rtlCol="0">
            <a:normAutofit/>
          </a:bodyPr>
          <a:lstStyle/>
          <a:p>
            <a:r>
              <a:rPr lang="en-US" altLang="ja-JP" sz="4800" b="1" dirty="0" err="1"/>
              <a:t>THiNQ</a:t>
            </a:r>
            <a:r>
              <a:rPr lang="en-US" altLang="ja-JP" sz="4800" b="1" dirty="0"/>
              <a:t>  </a:t>
            </a:r>
            <a:r>
              <a:rPr lang="en-US" altLang="ja-JP" sz="4800" b="1" dirty="0" err="1"/>
              <a:t>Xe</a:t>
            </a:r>
            <a:r>
              <a:rPr lang="ja-JP" altLang="en-US" sz="4800" b="1" dirty="0"/>
              <a:t>で出来る事</a:t>
            </a: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2168" y="1752130"/>
            <a:ext cx="5546225" cy="445919"/>
          </a:xfrm>
        </p:spPr>
        <p:txBody>
          <a:bodyPr rtlCol="0">
            <a:normAutofit fontScale="925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クイズ・テストコンテンツの作成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4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94BC988-5473-44E4-8996-29C9206A8661}"/>
              </a:ext>
            </a:extLst>
          </p:cNvPr>
          <p:cNvSpPr txBox="1"/>
          <p:nvPr/>
        </p:nvSpPr>
        <p:spPr>
          <a:xfrm>
            <a:off x="1352213" y="6365557"/>
            <a:ext cx="9127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ステップ入力で</a:t>
            </a:r>
            <a:r>
              <a:rPr kumimoji="1" lang="ja-JP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“簡単に”</a:t>
            </a:r>
            <a:r>
              <a:rPr kumimoji="1" lang="ja-JP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コンテンツを作成する事が出来ます♪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A8B8DB3-C82A-4065-A237-80E9ACEF7AB6}"/>
              </a:ext>
            </a:extLst>
          </p:cNvPr>
          <p:cNvSpPr txBox="1"/>
          <p:nvPr/>
        </p:nvSpPr>
        <p:spPr>
          <a:xfrm>
            <a:off x="7490671" y="1634858"/>
            <a:ext cx="2780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スマートフォンで閲覧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D15BFC4-F18A-449E-A793-C2FD51E2637B}"/>
              </a:ext>
            </a:extLst>
          </p:cNvPr>
          <p:cNvSpPr txBox="1"/>
          <p:nvPr/>
        </p:nvSpPr>
        <p:spPr>
          <a:xfrm>
            <a:off x="2222378" y="2528640"/>
            <a:ext cx="24041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/>
              <a:t>パソコンで閲覧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9E53C6D-D2EE-4D3E-92A5-4E020BF24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529" y="2057872"/>
            <a:ext cx="2300837" cy="40924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8020F38-C181-40FE-BEB2-6F6BC80484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673" y="2935958"/>
            <a:ext cx="4795514" cy="31568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284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3072036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作成できるコンテンツ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5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D15BFC4-F18A-449E-A793-C2FD51E2637B}"/>
              </a:ext>
            </a:extLst>
          </p:cNvPr>
          <p:cNvSpPr txBox="1"/>
          <p:nvPr/>
        </p:nvSpPr>
        <p:spPr>
          <a:xfrm>
            <a:off x="279278" y="2505980"/>
            <a:ext cx="3163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①〇</a:t>
            </a:r>
            <a:r>
              <a:rPr kumimoji="1" lang="en-US" altLang="ja-JP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問題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8B98900-F676-4F88-98FB-E7F1AFC776DF}"/>
              </a:ext>
            </a:extLst>
          </p:cNvPr>
          <p:cNvSpPr txBox="1"/>
          <p:nvPr/>
        </p:nvSpPr>
        <p:spPr>
          <a:xfrm>
            <a:off x="279278" y="4461209"/>
            <a:ext cx="267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④択一ラジオボタン問題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F9E812A-ECE5-4BFE-9140-AFB8E28359AB}"/>
              </a:ext>
            </a:extLst>
          </p:cNvPr>
          <p:cNvSpPr txBox="1"/>
          <p:nvPr/>
        </p:nvSpPr>
        <p:spPr>
          <a:xfrm>
            <a:off x="279278" y="3790010"/>
            <a:ext cx="30720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➂複数選択チェック問題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DF383B2-BE98-481B-B4A0-6B3C2795F566}"/>
              </a:ext>
            </a:extLst>
          </p:cNvPr>
          <p:cNvSpPr txBox="1"/>
          <p:nvPr/>
        </p:nvSpPr>
        <p:spPr>
          <a:xfrm>
            <a:off x="279278" y="3118811"/>
            <a:ext cx="267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➁択一プッシュ問題</a:t>
            </a:r>
          </a:p>
        </p:txBody>
      </p:sp>
      <p:sp>
        <p:nvSpPr>
          <p:cNvPr id="16" name="タイトル 1">
            <a:extLst>
              <a:ext uri="{FF2B5EF4-FFF2-40B4-BE49-F238E27FC236}">
                <a16:creationId xmlns:a16="http://schemas.microsoft.com/office/drawing/2014/main" id="{1FB781A8-66CE-4DE8-B214-ED8476DBFA12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6445188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4800" b="1" dirty="0" err="1"/>
              <a:t>THiNQ</a:t>
            </a:r>
            <a:r>
              <a:rPr lang="en-US" altLang="ja-JP" sz="4800" b="1" dirty="0"/>
              <a:t>  </a:t>
            </a:r>
            <a:r>
              <a:rPr lang="en-US" altLang="ja-JP" sz="4800" b="1" dirty="0" err="1"/>
              <a:t>Xe</a:t>
            </a:r>
            <a:r>
              <a:rPr lang="ja-JP" altLang="en-US" sz="4800" b="1" dirty="0"/>
              <a:t>で出来る事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DE2347B-FE10-48D6-8571-7847389E03F4}"/>
              </a:ext>
            </a:extLst>
          </p:cNvPr>
          <p:cNvSpPr txBox="1"/>
          <p:nvPr/>
        </p:nvSpPr>
        <p:spPr>
          <a:xfrm>
            <a:off x="279278" y="5132408"/>
            <a:ext cx="267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➄テキスト入力問題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4C09C8D-9E08-4E12-B4E6-B14E474EBDD4}"/>
              </a:ext>
            </a:extLst>
          </p:cNvPr>
          <p:cNvSpPr txBox="1"/>
          <p:nvPr/>
        </p:nvSpPr>
        <p:spPr>
          <a:xfrm>
            <a:off x="4846660" y="1749569"/>
            <a:ext cx="4371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アンケートコンテンツの作成も可能です♪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BBC08D5-E5F0-454C-99B6-564433FD3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096" y="1780290"/>
            <a:ext cx="6584251" cy="473243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8626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7" y="1429579"/>
            <a:ext cx="1747708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作業画面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6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D15BFC4-F18A-449E-A793-C2FD51E2637B}"/>
              </a:ext>
            </a:extLst>
          </p:cNvPr>
          <p:cNvSpPr txBox="1"/>
          <p:nvPr/>
        </p:nvSpPr>
        <p:spPr>
          <a:xfrm>
            <a:off x="154691" y="2286390"/>
            <a:ext cx="31637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①コンテンツ一覧画面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DF383B2-BE98-481B-B4A0-6B3C2795F566}"/>
              </a:ext>
            </a:extLst>
          </p:cNvPr>
          <p:cNvSpPr txBox="1"/>
          <p:nvPr/>
        </p:nvSpPr>
        <p:spPr>
          <a:xfrm>
            <a:off x="6096000" y="2286390"/>
            <a:ext cx="2678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➁新規作成画面</a:t>
            </a:r>
          </a:p>
        </p:txBody>
      </p:sp>
      <p:sp>
        <p:nvSpPr>
          <p:cNvPr id="16" name="タイトル 1">
            <a:extLst>
              <a:ext uri="{FF2B5EF4-FFF2-40B4-BE49-F238E27FC236}">
                <a16:creationId xmlns:a16="http://schemas.microsoft.com/office/drawing/2014/main" id="{0C4C32EA-F8BE-4AA4-8AF9-DD38EA585290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6445188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4800" b="1" dirty="0" err="1"/>
              <a:t>THiNQ</a:t>
            </a:r>
            <a:r>
              <a:rPr lang="en-US" altLang="ja-JP" sz="4800" b="1" dirty="0"/>
              <a:t>  </a:t>
            </a:r>
            <a:r>
              <a:rPr lang="en-US" altLang="ja-JP" sz="4800" b="1" dirty="0" err="1"/>
              <a:t>Xe</a:t>
            </a:r>
            <a:r>
              <a:rPr lang="ja-JP" altLang="en-US" sz="4800" b="1" dirty="0"/>
              <a:t>で出来る事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83F9385-50F2-42E3-A5E4-6F4BE65CCF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634" y="2720961"/>
            <a:ext cx="5374297" cy="38413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1A2FF54-9DDC-40C9-BF86-4B497E392A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91" y="2721357"/>
            <a:ext cx="5545932" cy="3851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09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53FDFFF8-35DB-4DFE-8BFE-5BB9A1BB2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260" y="2876676"/>
            <a:ext cx="5362267" cy="3801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4BC7DA5-34CB-4966-B084-F7A28BFAD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207" y="1542367"/>
            <a:ext cx="3536357" cy="1068539"/>
          </a:xfrm>
          <a:prstGeom prst="rect">
            <a:avLst/>
          </a:prstGeom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1756943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ja-JP" altLang="en-US" sz="3000" dirty="0"/>
              <a:t>作業画面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7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D15BFC4-F18A-449E-A793-C2FD51E2637B}"/>
              </a:ext>
            </a:extLst>
          </p:cNvPr>
          <p:cNvSpPr txBox="1"/>
          <p:nvPr/>
        </p:nvSpPr>
        <p:spPr>
          <a:xfrm>
            <a:off x="44147" y="2441481"/>
            <a:ext cx="1482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➂編集画面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DF383B2-BE98-481B-B4A0-6B3C2795F566}"/>
              </a:ext>
            </a:extLst>
          </p:cNvPr>
          <p:cNvSpPr txBox="1"/>
          <p:nvPr/>
        </p:nvSpPr>
        <p:spPr>
          <a:xfrm>
            <a:off x="5685453" y="2466333"/>
            <a:ext cx="1909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  <a:t>④書き出し画面</a:t>
            </a:r>
          </a:p>
        </p:txBody>
      </p:sp>
      <p:sp>
        <p:nvSpPr>
          <p:cNvPr id="16" name="矢印: 下 15">
            <a:extLst>
              <a:ext uri="{FF2B5EF4-FFF2-40B4-BE49-F238E27FC236}">
                <a16:creationId xmlns:a16="http://schemas.microsoft.com/office/drawing/2014/main" id="{B9A4F835-95D0-4A12-8C22-3E75CD7CF0B3}"/>
              </a:ext>
            </a:extLst>
          </p:cNvPr>
          <p:cNvSpPr/>
          <p:nvPr/>
        </p:nvSpPr>
        <p:spPr>
          <a:xfrm rot="2405277">
            <a:off x="9754715" y="2209926"/>
            <a:ext cx="604183" cy="937173"/>
          </a:xfrm>
          <a:prstGeom prst="downArrow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261F003F-D218-4EE6-AF92-84836196C95A}"/>
              </a:ext>
            </a:extLst>
          </p:cNvPr>
          <p:cNvSpPr/>
          <p:nvPr/>
        </p:nvSpPr>
        <p:spPr>
          <a:xfrm>
            <a:off x="10356980" y="1792720"/>
            <a:ext cx="1266494" cy="665525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97E3DBF7-5049-4EE2-A9AB-CCF9D23971D9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6445188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en-US" altLang="ja-JP" sz="4800" b="1" dirty="0" err="1"/>
              <a:t>THiNQ</a:t>
            </a:r>
            <a:r>
              <a:rPr lang="en-US" altLang="ja-JP" sz="4800" b="1" dirty="0"/>
              <a:t>  </a:t>
            </a:r>
            <a:r>
              <a:rPr lang="en-US" altLang="ja-JP" sz="4800" b="1" dirty="0" err="1"/>
              <a:t>Xe</a:t>
            </a:r>
            <a:r>
              <a:rPr lang="ja-JP" altLang="en-US" sz="4800" b="1" dirty="0"/>
              <a:t>で出来る事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797BD67-6119-49A0-944A-0090E18D45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91" y="2866443"/>
            <a:ext cx="5356835" cy="3795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401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3488925" y="3071674"/>
            <a:ext cx="7306322" cy="1251089"/>
          </a:xfrm>
        </p:spPr>
        <p:txBody>
          <a:bodyPr rtlCol="0">
            <a:noAutofit/>
          </a:bodyPr>
          <a:lstStyle/>
          <a:p>
            <a:r>
              <a:rPr lang="en-US" altLang="ja-JP" dirty="0"/>
              <a:t>2.</a:t>
            </a:r>
            <a:r>
              <a:rPr lang="en-US" altLang="ja-JP" sz="5400" dirty="0"/>
              <a:t> </a:t>
            </a:r>
            <a:r>
              <a:rPr lang="ja-JP" altLang="en-US" sz="5400" dirty="0"/>
              <a:t>〇</a:t>
            </a:r>
            <a:r>
              <a:rPr lang="en-US" altLang="ja-JP" sz="5400" dirty="0"/>
              <a:t>×</a:t>
            </a:r>
            <a:r>
              <a:rPr lang="ja-JP" altLang="en-US" sz="5400" dirty="0"/>
              <a:t>問題を作成</a:t>
            </a:r>
            <a:endParaRPr lang="en-US" altLang="ja-JP" dirty="0"/>
          </a:p>
        </p:txBody>
      </p:sp>
      <p:sp>
        <p:nvSpPr>
          <p:cNvPr id="14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651402" y="4589463"/>
            <a:ext cx="6597465" cy="1500187"/>
          </a:xfrm>
        </p:spPr>
        <p:txBody>
          <a:bodyPr rtlCol="0">
            <a:normAutofit/>
          </a:bodyPr>
          <a:lstStyle/>
          <a:p>
            <a:pPr rtl="0"/>
            <a:r>
              <a:rPr lang="ja-JP" altLang="en-US" sz="3200" b="1" dirty="0"/>
              <a:t>〇と</a:t>
            </a:r>
            <a:r>
              <a:rPr lang="en-US" altLang="ja-JP" sz="3200" b="1" dirty="0"/>
              <a:t>×</a:t>
            </a:r>
            <a:r>
              <a:rPr lang="ja-JP" altLang="en-US" sz="3200" b="1" dirty="0"/>
              <a:t>の</a:t>
            </a:r>
            <a:r>
              <a:rPr lang="en-US" altLang="ja-JP" sz="3200" b="1" dirty="0"/>
              <a:t>2</a:t>
            </a:r>
            <a:r>
              <a:rPr lang="ja-JP" altLang="en-US" sz="3200" b="1" dirty="0"/>
              <a:t>択のクイズ形式コンテンツを</a:t>
            </a:r>
            <a:endParaRPr lang="en-US" altLang="ja-JP" sz="3200" b="1" dirty="0"/>
          </a:p>
          <a:p>
            <a:pPr rtl="0"/>
            <a:r>
              <a:rPr lang="ja-JP" altLang="en-US" sz="3200" b="1" dirty="0"/>
              <a:t>作成</a:t>
            </a:r>
            <a:endParaRPr lang="en-US" altLang="ja-JP" sz="3200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6916008-AB1F-4605-ABDF-7470C5F5780F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8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722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8C97A427-3C55-4C84-844F-C6CE48BE89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0908" y="1949624"/>
            <a:ext cx="7058271" cy="4528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スクロール: 横 1">
            <a:extLst>
              <a:ext uri="{FF2B5EF4-FFF2-40B4-BE49-F238E27FC236}">
                <a16:creationId xmlns:a16="http://schemas.microsoft.com/office/drawing/2014/main" id="{8BC9D482-379E-4853-BFCB-EBEF1331FBFE}"/>
              </a:ext>
            </a:extLst>
          </p:cNvPr>
          <p:cNvSpPr/>
          <p:nvPr/>
        </p:nvSpPr>
        <p:spPr>
          <a:xfrm>
            <a:off x="44148" y="1429579"/>
            <a:ext cx="3034954" cy="954795"/>
          </a:xfrm>
          <a:prstGeom prst="horizontalScroll">
            <a:avLst/>
          </a:prstGeom>
          <a:solidFill>
            <a:srgbClr val="2EA8C6"/>
          </a:solidFill>
          <a:ln>
            <a:solidFill>
              <a:schemeClr val="accent3">
                <a:lumMod val="75000"/>
              </a:schemeClr>
            </a:solidFill>
          </a:ln>
          <a:scene3d>
            <a:camera prst="perspectiveBelow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tx2"/>
                </a:solidFill>
              </a:ln>
            </a:endParaRPr>
          </a:p>
        </p:txBody>
      </p:sp>
      <p:sp>
        <p:nvSpPr>
          <p:cNvPr id="1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4691" y="1726665"/>
            <a:ext cx="4004072" cy="445919"/>
          </a:xfrm>
        </p:spPr>
        <p:txBody>
          <a:bodyPr rtlCol="0">
            <a:normAutofit fontScale="85000" lnSpcReduction="20000"/>
          </a:bodyPr>
          <a:lstStyle/>
          <a:p>
            <a:pPr marL="0" indent="0" rtl="0">
              <a:buNone/>
            </a:pPr>
            <a:r>
              <a:rPr lang="en-US" altLang="ja-JP" sz="3000" dirty="0" err="1"/>
              <a:t>THiNQ</a:t>
            </a:r>
            <a:r>
              <a:rPr lang="en-US" altLang="ja-JP" sz="3000" dirty="0"/>
              <a:t> </a:t>
            </a:r>
            <a:r>
              <a:rPr lang="en-US" altLang="ja-JP" sz="3000" dirty="0" err="1"/>
              <a:t>Xe</a:t>
            </a:r>
            <a:r>
              <a:rPr lang="ja-JP" altLang="en-US" sz="3000" dirty="0"/>
              <a:t>を起動</a:t>
            </a:r>
            <a:endParaRPr lang="en-US" altLang="ja-JP" sz="3000" dirty="0"/>
          </a:p>
          <a:p>
            <a:pPr marL="0" indent="0" rtl="0">
              <a:buNone/>
            </a:pPr>
            <a:endParaRPr lang="ja-JP" altLang="en-US" dirty="0"/>
          </a:p>
          <a:p>
            <a:pPr marL="457200" indent="-457200" rtl="0">
              <a:buFont typeface="+mj-lt"/>
              <a:buAutoNum type="arabicPeriod"/>
            </a:pPr>
            <a:endParaRPr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6A467D-A1BC-4D62-9B25-CEA35CD75531}"/>
              </a:ext>
            </a:extLst>
          </p:cNvPr>
          <p:cNvSpPr txBox="1"/>
          <p:nvPr/>
        </p:nvSpPr>
        <p:spPr>
          <a:xfrm>
            <a:off x="11675261" y="6396335"/>
            <a:ext cx="410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dirty="0">
                <a:ln w="6350">
                  <a:solidFill>
                    <a:schemeClr val="tx2"/>
                  </a:solidFill>
                  <a:prstDash val="solid"/>
                </a:ln>
                <a:solidFill>
                  <a:schemeClr val="bg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ea"/>
              </a:rPr>
              <a:t>9</a:t>
            </a:r>
            <a:endParaRPr kumimoji="1" lang="ja-JP" altLang="en-US" sz="2400" b="1" dirty="0">
              <a:ln w="6350">
                <a:solidFill>
                  <a:schemeClr val="tx2"/>
                </a:solidFill>
                <a:prstDash val="solid"/>
              </a:ln>
              <a:solidFill>
                <a:schemeClr val="bg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ea"/>
            </a:endParaRPr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F733EE27-3447-498D-BE1B-94ADC0E2E49F}"/>
              </a:ext>
            </a:extLst>
          </p:cNvPr>
          <p:cNvSpPr txBox="1">
            <a:spLocks/>
          </p:cNvSpPr>
          <p:nvPr/>
        </p:nvSpPr>
        <p:spPr bwMode="black">
          <a:xfrm>
            <a:off x="0" y="287883"/>
            <a:ext cx="1134602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kumimoji="1" sz="3000" kern="12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r>
              <a:rPr lang="ja-JP" altLang="en-US" sz="4800" b="1" dirty="0"/>
              <a:t>〇</a:t>
            </a:r>
            <a:r>
              <a:rPr lang="en-US" altLang="ja-JP" sz="4800" b="1" dirty="0"/>
              <a:t>×</a:t>
            </a:r>
            <a:r>
              <a:rPr lang="ja-JP" altLang="en-US" sz="4800" b="1" dirty="0"/>
              <a:t>問題を作成</a:t>
            </a:r>
          </a:p>
        </p:txBody>
      </p:sp>
      <p:sp>
        <p:nvSpPr>
          <p:cNvPr id="7" name="楕円 6">
            <a:extLst>
              <a:ext uri="{FF2B5EF4-FFF2-40B4-BE49-F238E27FC236}">
                <a16:creationId xmlns:a16="http://schemas.microsoft.com/office/drawing/2014/main" id="{5E6F1800-8C1A-4A46-AAD3-078BEE9F24C9}"/>
              </a:ext>
            </a:extLst>
          </p:cNvPr>
          <p:cNvSpPr/>
          <p:nvPr/>
        </p:nvSpPr>
        <p:spPr>
          <a:xfrm>
            <a:off x="4331990" y="2335032"/>
            <a:ext cx="1094187" cy="834400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44F82F2-16DA-4743-ACB6-59E49C50A55B}"/>
              </a:ext>
            </a:extLst>
          </p:cNvPr>
          <p:cNvSpPr txBox="1"/>
          <p:nvPr/>
        </p:nvSpPr>
        <p:spPr>
          <a:xfrm>
            <a:off x="175929" y="2713646"/>
            <a:ext cx="3034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①：新規作成</a:t>
            </a:r>
            <a:endParaRPr kumimoji="1" lang="en-US" altLang="ja-JP" sz="3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AB9AB42-0EAB-4624-AB64-BA48492CD30F}"/>
              </a:ext>
            </a:extLst>
          </p:cNvPr>
          <p:cNvSpPr txBox="1"/>
          <p:nvPr/>
        </p:nvSpPr>
        <p:spPr>
          <a:xfrm>
            <a:off x="3565192" y="2161918"/>
            <a:ext cx="79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</p:spTree>
    <p:extLst>
      <p:ext uri="{BB962C8B-B14F-4D97-AF65-F5344CB8AC3E}">
        <p14:creationId xmlns:p14="http://schemas.microsoft.com/office/powerpoint/2010/main" val="3746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0">
        <p:fade/>
      </p:transition>
    </mc:Choice>
    <mc:Fallback xmlns="">
      <p:transition spd="med" advTm="50000">
        <p:fade/>
      </p:transition>
    </mc:Fallback>
  </mc:AlternateContent>
</p:sld>
</file>

<file path=ppt/theme/theme1.xml><?xml version="1.0" encoding="utf-8"?>
<a:theme xmlns:a="http://schemas.openxmlformats.org/drawingml/2006/main" name="教育を主題としたプレゼンテーション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422_TF03462902_TF03462902.potx" id="{02D0321B-21D9-4027-9B72-C353EBBA4661}" vid="{38B294C9-4D7D-463A-915F-3A86E1F58C67}"/>
    </a:ext>
  </a:extLst>
</a:theme>
</file>

<file path=ppt/theme/theme2.xml><?xml version="1.0" encoding="utf-8"?>
<a:theme xmlns:a="http://schemas.openxmlformats.org/drawingml/2006/main" name="Office テーマ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教育を主題にしたプレゼンテーション、黒板のイラスト デザイン (ワイド画面)</Template>
  <TotalTime>1798</TotalTime>
  <Words>667</Words>
  <Application>Microsoft Office PowerPoint</Application>
  <PresentationFormat>ワイド画面</PresentationFormat>
  <Paragraphs>256</Paragraphs>
  <Slides>30</Slides>
  <Notes>30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5" baseType="lpstr">
      <vt:lpstr>Meiryo UI</vt:lpstr>
      <vt:lpstr>メイリオ</vt:lpstr>
      <vt:lpstr>Calibri</vt:lpstr>
      <vt:lpstr>Wingdings</vt:lpstr>
      <vt:lpstr>教育を主題としたプレゼンテーション 16X9</vt:lpstr>
      <vt:lpstr>ロゴスウェアオンライン講習会</vt:lpstr>
      <vt:lpstr>はじめに</vt:lpstr>
      <vt:lpstr>THiNQ  Xeで出来る事</vt:lpstr>
      <vt:lpstr>THiNQ  Xeで出来る事</vt:lpstr>
      <vt:lpstr>PowerPoint プレゼンテーション</vt:lpstr>
      <vt:lpstr>PowerPoint プレゼンテーション</vt:lpstr>
      <vt:lpstr>PowerPoint プレゼンテーション</vt:lpstr>
      <vt:lpstr>2. 〇×問題を作成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3. 択一プッシュ問題を作成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4. 音声付き問題を作成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おわりに</vt:lpstr>
      <vt:lpstr>ご案内</vt:lpstr>
      <vt:lpstr>ごあいさつ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タイトルのレイアウト</dc:title>
  <dc:creator>logosware</dc:creator>
  <cp:lastModifiedBy>logosware</cp:lastModifiedBy>
  <cp:revision>141</cp:revision>
  <dcterms:created xsi:type="dcterms:W3CDTF">2019-09-18T05:19:06Z</dcterms:created>
  <dcterms:modified xsi:type="dcterms:W3CDTF">2020-03-22T12:02:33Z</dcterms:modified>
</cp:coreProperties>
</file>