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2"/>
  </p:notesMasterIdLst>
  <p:handoutMasterIdLst>
    <p:handoutMasterId r:id="rId23"/>
  </p:handoutMasterIdLst>
  <p:sldIdLst>
    <p:sldId id="256" r:id="rId2"/>
    <p:sldId id="487" r:id="rId3"/>
    <p:sldId id="584" r:id="rId4"/>
    <p:sldId id="593" r:id="rId5"/>
    <p:sldId id="585" r:id="rId6"/>
    <p:sldId id="594" r:id="rId7"/>
    <p:sldId id="595" r:id="rId8"/>
    <p:sldId id="596" r:id="rId9"/>
    <p:sldId id="597" r:id="rId10"/>
    <p:sldId id="599" r:id="rId11"/>
    <p:sldId id="600" r:id="rId12"/>
    <p:sldId id="582" r:id="rId13"/>
    <p:sldId id="601" r:id="rId14"/>
    <p:sldId id="602" r:id="rId15"/>
    <p:sldId id="603" r:id="rId16"/>
    <p:sldId id="605" r:id="rId17"/>
    <p:sldId id="604" r:id="rId18"/>
    <p:sldId id="535" r:id="rId19"/>
    <p:sldId id="561" r:id="rId20"/>
    <p:sldId id="562" r:id="rId21"/>
  </p:sldIdLst>
  <p:sldSz cx="9144000" cy="6858000" type="screen4x3"/>
  <p:notesSz cx="7104063" cy="10234613"/>
  <p:custDataLst>
    <p:tags r:id="rId24"/>
  </p:custDataLst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 userDrawn="1">
          <p15:clr>
            <a:srgbClr val="A4A3A4"/>
          </p15:clr>
        </p15:guide>
        <p15:guide id="2" pos="223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FF"/>
    <a:srgbClr val="D0D0D0"/>
    <a:srgbClr val="909090"/>
    <a:srgbClr val="F2F2F2"/>
    <a:srgbClr val="C8E3FF"/>
    <a:srgbClr val="0000CC"/>
    <a:srgbClr val="9DD6F3"/>
    <a:srgbClr val="000000"/>
    <a:srgbClr val="20A3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92" autoAdjust="0"/>
    <p:restoredTop sz="93367" autoAdjust="0"/>
  </p:normalViewPr>
  <p:slideViewPr>
    <p:cSldViewPr>
      <p:cViewPr varScale="1">
        <p:scale>
          <a:sx n="80" d="100"/>
          <a:sy n="80" d="100"/>
        </p:scale>
        <p:origin x="1339" y="48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"/>
    </p:cViewPr>
  </p:sorterViewPr>
  <p:notesViewPr>
    <p:cSldViewPr>
      <p:cViewPr>
        <p:scale>
          <a:sx n="66" d="100"/>
          <a:sy n="66" d="100"/>
        </p:scale>
        <p:origin x="-2646" y="-78"/>
      </p:cViewPr>
      <p:guideLst>
        <p:guide orient="horz" pos="3223"/>
        <p:guide pos="22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>
            <a:extLst>
              <a:ext uri="{FF2B5EF4-FFF2-40B4-BE49-F238E27FC236}">
                <a16:creationId xmlns:a16="http://schemas.microsoft.com/office/drawing/2014/main" id="{FA887160-6F3F-465B-832A-6BE2B23FA14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54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9" tIns="45725" rIns="91449" bIns="4572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b="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id="{567277E6-B978-4F31-9021-740898C3E91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862" y="0"/>
            <a:ext cx="307754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9" tIns="45725" rIns="91449" bIns="4572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b="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47CE0B2-F969-4208-BD49-26104E6B455E}" type="datetimeFigureOut">
              <a:rPr lang="ja-JP" altLang="en-US"/>
              <a:pPr>
                <a:defRPr/>
              </a:pPr>
              <a:t>2019/7/16</a:t>
            </a:fld>
            <a:endParaRPr lang="en-US" altLang="ja-JP"/>
          </a:p>
        </p:txBody>
      </p:sp>
      <p:sp>
        <p:nvSpPr>
          <p:cNvPr id="117764" name="Rectangle 4">
            <a:extLst>
              <a:ext uri="{FF2B5EF4-FFF2-40B4-BE49-F238E27FC236}">
                <a16:creationId xmlns:a16="http://schemas.microsoft.com/office/drawing/2014/main" id="{36789A00-DD26-4626-8A9D-49C02FE2A92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309"/>
            <a:ext cx="3077543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9" tIns="45725" rIns="91449" bIns="4572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b="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7765" name="Rectangle 5">
            <a:extLst>
              <a:ext uri="{FF2B5EF4-FFF2-40B4-BE49-F238E27FC236}">
                <a16:creationId xmlns:a16="http://schemas.microsoft.com/office/drawing/2014/main" id="{817AB37F-F6DD-4C73-94C8-4116DF7C5D9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862" y="9722309"/>
            <a:ext cx="3077543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9" tIns="45725" rIns="91449" bIns="45725" numCol="1" anchor="b" anchorCtr="0" compatLnSpc="1">
            <a:prstTxWarp prst="textNoShape">
              <a:avLst/>
            </a:prstTxWarp>
          </a:bodyPr>
          <a:lstStyle>
            <a:lvl1pPr algn="r">
              <a:defRPr sz="1100" b="0"/>
            </a:lvl1pPr>
          </a:lstStyle>
          <a:p>
            <a:pPr>
              <a:defRPr/>
            </a:pPr>
            <a:fld id="{A81AA9D5-45AA-4029-825F-BD17ADE280B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>
            <a:extLst>
              <a:ext uri="{FF2B5EF4-FFF2-40B4-BE49-F238E27FC236}">
                <a16:creationId xmlns:a16="http://schemas.microsoft.com/office/drawing/2014/main" id="{42BC0FB2-8267-4950-8C08-8ED92B9C07B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54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9" tIns="45725" rIns="91449" bIns="4572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b="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1859" name="Rectangle 3">
            <a:extLst>
              <a:ext uri="{FF2B5EF4-FFF2-40B4-BE49-F238E27FC236}">
                <a16:creationId xmlns:a16="http://schemas.microsoft.com/office/drawing/2014/main" id="{8ADD5E98-8DB9-4573-B208-81DC792DB73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862" y="0"/>
            <a:ext cx="307754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9" tIns="45725" rIns="91449" bIns="4572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b="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DAD538D5-0C5C-4F87-86FA-2C0D4F812BAF}" type="datetimeFigureOut">
              <a:rPr lang="ja-JP" altLang="en-US"/>
              <a:pPr>
                <a:defRPr/>
              </a:pPr>
              <a:t>2019/7/16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A9A1C4B5-3F87-4D5B-B1DF-01061D4CF1F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9938"/>
            <a:ext cx="5116513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61" name="Rectangle 5">
            <a:extLst>
              <a:ext uri="{FF2B5EF4-FFF2-40B4-BE49-F238E27FC236}">
                <a16:creationId xmlns:a16="http://schemas.microsoft.com/office/drawing/2014/main" id="{ADF149CA-8DA1-4D26-B632-48087189523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075" y="4862792"/>
            <a:ext cx="5683914" cy="460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9" tIns="45725" rIns="91449" bIns="457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1862" name="Rectangle 6">
            <a:extLst>
              <a:ext uri="{FF2B5EF4-FFF2-40B4-BE49-F238E27FC236}">
                <a16:creationId xmlns:a16="http://schemas.microsoft.com/office/drawing/2014/main" id="{3DFEC647-E048-4741-A503-41666B72292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309"/>
            <a:ext cx="3077543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9" tIns="45725" rIns="91449" bIns="4572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b="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1863" name="Rectangle 7">
            <a:extLst>
              <a:ext uri="{FF2B5EF4-FFF2-40B4-BE49-F238E27FC236}">
                <a16:creationId xmlns:a16="http://schemas.microsoft.com/office/drawing/2014/main" id="{16B80C00-30D5-42D5-BC21-850DEA0070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862" y="9722309"/>
            <a:ext cx="3077543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9" tIns="45725" rIns="91449" bIns="45725" numCol="1" anchor="b" anchorCtr="0" compatLnSpc="1">
            <a:prstTxWarp prst="textNoShape">
              <a:avLst/>
            </a:prstTxWarp>
          </a:bodyPr>
          <a:lstStyle>
            <a:lvl1pPr algn="r">
              <a:defRPr sz="1100" b="0"/>
            </a:lvl1pPr>
          </a:lstStyle>
          <a:p>
            <a:pPr>
              <a:defRPr/>
            </a:pPr>
            <a:fld id="{FAC37F2D-CFA6-457A-9BF6-321699BDD28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スライド イメージ プレースホルダ 1">
            <a:extLst>
              <a:ext uri="{FF2B5EF4-FFF2-40B4-BE49-F238E27FC236}">
                <a16:creationId xmlns:a16="http://schemas.microsoft.com/office/drawing/2014/main" id="{364450CD-4CBB-47A7-AC86-9348B30E1A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ノート プレースホルダ 2">
            <a:extLst>
              <a:ext uri="{FF2B5EF4-FFF2-40B4-BE49-F238E27FC236}">
                <a16:creationId xmlns:a16="http://schemas.microsoft.com/office/drawing/2014/main" id="{52D18EDE-0109-4D96-86CF-5FF17F73C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6388" name="スライド番号プレースホルダ 3">
            <a:extLst>
              <a:ext uri="{FF2B5EF4-FFF2-40B4-BE49-F238E27FC236}">
                <a16:creationId xmlns:a16="http://schemas.microsoft.com/office/drawing/2014/main" id="{2AD129D8-7F97-4059-997D-4B8769F640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2B62230-A822-4766-9D21-151B7A955F62}" type="slidenum">
              <a:rPr lang="ja-JP" altLang="en-US" b="0" smtClean="0"/>
              <a:pPr/>
              <a:t>1</a:t>
            </a:fld>
            <a:endParaRPr lang="en-US" altLang="ja-JP" b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10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3185870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11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38987063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4E5A1B-96D0-4F1D-B2ED-57D19C5056A8}" type="slidenum">
              <a:rPr lang="ja-JP" altLang="en-US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28585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13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6347381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14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1632218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15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24124578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16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15522637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17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925228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スライド イメージ プレースホルダ 1">
            <a:extLst>
              <a:ext uri="{FF2B5EF4-FFF2-40B4-BE49-F238E27FC236}">
                <a16:creationId xmlns:a16="http://schemas.microsoft.com/office/drawing/2014/main" id="{29032E4E-E26C-4251-AC4B-35CF42AA66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ノート プレースホルダ 2">
            <a:extLst>
              <a:ext uri="{FF2B5EF4-FFF2-40B4-BE49-F238E27FC236}">
                <a16:creationId xmlns:a16="http://schemas.microsoft.com/office/drawing/2014/main" id="{9FE58D7A-4305-4B36-9C44-B6B69B681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59" tIns="49529" rIns="99059" bIns="49529"/>
          <a:lstStyle/>
          <a:p>
            <a:endParaRPr lang="en-US" altLang="ja-JP"/>
          </a:p>
        </p:txBody>
      </p:sp>
      <p:sp>
        <p:nvSpPr>
          <p:cNvPr id="40964" name="スライド番号プレースホルダ 3">
            <a:extLst>
              <a:ext uri="{FF2B5EF4-FFF2-40B4-BE49-F238E27FC236}">
                <a16:creationId xmlns:a16="http://schemas.microsoft.com/office/drawing/2014/main" id="{5C88ED5B-F73B-45A4-98E8-341787301641}"/>
              </a:ext>
            </a:extLst>
          </p:cNvPr>
          <p:cNvSpPr txBox="1">
            <a:spLocks noGrp="1"/>
          </p:cNvSpPr>
          <p:nvPr/>
        </p:nvSpPr>
        <p:spPr bwMode="auto">
          <a:xfrm>
            <a:off x="4024862" y="9722309"/>
            <a:ext cx="3077543" cy="51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59" tIns="49529" rIns="99059" bIns="49529" anchor="b"/>
          <a:lstStyle>
            <a:lvl1pPr defTabSz="954088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4088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4088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4088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4088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A31349FB-BEDC-4CD4-AD13-2BF3E329D2B8}" type="slidenum">
              <a:rPr lang="ja-JP" altLang="en-US" sz="1200"/>
              <a:pPr algn="r" eaLnBrk="1" hangingPunct="1"/>
              <a:t>18</a:t>
            </a:fld>
            <a:endParaRPr lang="en-US" altLang="ja-JP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 1">
            <a:extLst>
              <a:ext uri="{FF2B5EF4-FFF2-40B4-BE49-F238E27FC236}">
                <a16:creationId xmlns:a16="http://schemas.microsoft.com/office/drawing/2014/main" id="{07A5278B-3D2B-4F02-AB26-ABE84EABF2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ノート プレースホルダ 2">
            <a:extLst>
              <a:ext uri="{FF2B5EF4-FFF2-40B4-BE49-F238E27FC236}">
                <a16:creationId xmlns:a16="http://schemas.microsoft.com/office/drawing/2014/main" id="{23FCE7C1-D271-48CB-B95C-ABA32A0B8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6" name="スライド番号プレースホルダ 3">
            <a:extLst>
              <a:ext uri="{FF2B5EF4-FFF2-40B4-BE49-F238E27FC236}">
                <a16:creationId xmlns:a16="http://schemas.microsoft.com/office/drawing/2014/main" id="{3E7D1BAB-1068-4FF9-9910-B2787EDAED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0F00D0EC-A798-42ED-82E3-709BEB50E171}" type="slidenum">
              <a:rPr lang="ja-JP" altLang="en-US" b="0" smtClean="0"/>
              <a:pPr/>
              <a:t>2</a:t>
            </a:fld>
            <a:endParaRPr lang="en-US" altLang="ja-JP" b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4E5A1B-96D0-4F1D-B2ED-57D19C5056A8}" type="slidenum">
              <a:rPr lang="ja-JP" altLang="en-US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スライド イメージ プレースホルダ 1">
            <a:extLst>
              <a:ext uri="{FF2B5EF4-FFF2-40B4-BE49-F238E27FC236}">
                <a16:creationId xmlns:a16="http://schemas.microsoft.com/office/drawing/2014/main" id="{59733CF7-A1B7-410A-8E67-6FB13156A7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ノート プレースホルダ 2">
            <a:extLst>
              <a:ext uri="{FF2B5EF4-FFF2-40B4-BE49-F238E27FC236}">
                <a16:creationId xmlns:a16="http://schemas.microsoft.com/office/drawing/2014/main" id="{E30E99FF-7E4E-48AE-AEBE-04D2813C5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59" tIns="49529" rIns="99059" bIns="49529"/>
          <a:lstStyle/>
          <a:p>
            <a:endParaRPr lang="en-US" altLang="ja-JP"/>
          </a:p>
        </p:txBody>
      </p:sp>
      <p:sp>
        <p:nvSpPr>
          <p:cNvPr id="20484" name="スライド番号プレースホルダ 3">
            <a:extLst>
              <a:ext uri="{FF2B5EF4-FFF2-40B4-BE49-F238E27FC236}">
                <a16:creationId xmlns:a16="http://schemas.microsoft.com/office/drawing/2014/main" id="{66A827CC-FAD6-4D6A-8FE4-EBB6A17F4ED9}"/>
              </a:ext>
            </a:extLst>
          </p:cNvPr>
          <p:cNvSpPr txBox="1">
            <a:spLocks noGrp="1"/>
          </p:cNvSpPr>
          <p:nvPr/>
        </p:nvSpPr>
        <p:spPr bwMode="auto">
          <a:xfrm>
            <a:off x="4024862" y="9722309"/>
            <a:ext cx="3077543" cy="51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59" tIns="49529" rIns="99059" bIns="49529" anchor="b"/>
          <a:lstStyle>
            <a:lvl1pPr defTabSz="954088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4088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4088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4088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4088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CECC78C7-BDAE-4FF2-9A3F-E779173C8E72}" type="slidenum">
              <a:rPr lang="ja-JP" altLang="en-US" sz="1200"/>
              <a:pPr algn="r" eaLnBrk="1" hangingPunct="1"/>
              <a:t>4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1469511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 1">
            <a:extLst>
              <a:ext uri="{FF2B5EF4-FFF2-40B4-BE49-F238E27FC236}">
                <a16:creationId xmlns:a16="http://schemas.microsoft.com/office/drawing/2014/main" id="{77F6AA31-F84E-4064-9672-6C84C3C0F1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ノート プレースホルダ 2">
            <a:extLst>
              <a:ext uri="{FF2B5EF4-FFF2-40B4-BE49-F238E27FC236}">
                <a16:creationId xmlns:a16="http://schemas.microsoft.com/office/drawing/2014/main" id="{D8732DE8-4F3F-4FE7-B74F-525619DF6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38916" name="スライド番号プレースホルダ 3">
            <a:extLst>
              <a:ext uri="{FF2B5EF4-FFF2-40B4-BE49-F238E27FC236}">
                <a16:creationId xmlns:a16="http://schemas.microsoft.com/office/drawing/2014/main" id="{E1134874-FFA1-4358-97A1-70B78670D6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8A230A0F-4A07-4E8C-8633-8C885D515E6D}" type="slidenum">
              <a:rPr lang="ja-JP" altLang="en-US" b="0" smtClean="0"/>
              <a:pPr/>
              <a:t>5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1590870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6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34254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7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1291275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8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138272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>
            <a:extLst>
              <a:ext uri="{FF2B5EF4-FFF2-40B4-BE49-F238E27FC236}">
                <a16:creationId xmlns:a16="http://schemas.microsoft.com/office/drawing/2014/main" id="{DC19FDE8-B227-4ABD-B59C-3BA69F8B67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>
            <a:extLst>
              <a:ext uri="{FF2B5EF4-FFF2-40B4-BE49-F238E27FC236}">
                <a16:creationId xmlns:a16="http://schemas.microsoft.com/office/drawing/2014/main" id="{96A51A68-FB76-4597-B017-55CD8D45E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/>
          </a:p>
          <a:p>
            <a:endParaRPr lang="en-US" altLang="ja-JP" dirty="0"/>
          </a:p>
        </p:txBody>
      </p:sp>
      <p:sp>
        <p:nvSpPr>
          <p:cNvPr id="34820" name="スライド番号プレースホルダ 3">
            <a:extLst>
              <a:ext uri="{FF2B5EF4-FFF2-40B4-BE49-F238E27FC236}">
                <a16:creationId xmlns:a16="http://schemas.microsoft.com/office/drawing/2014/main" id="{D0CBFD70-1A90-468A-B6B7-43CB1B87E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70216" indent="-296237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84948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5892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32907" indent="-236990"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06886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080865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5484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28824" indent="-23699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C21AA3E-BEF4-49F2-B93D-0BC22520A9C8}" type="slidenum">
              <a:rPr lang="ja-JP" altLang="en-US" b="0" smtClean="0"/>
              <a:pPr/>
              <a:t>9</a:t>
            </a:fld>
            <a:endParaRPr lang="en-US" altLang="ja-JP" b="0"/>
          </a:p>
        </p:txBody>
      </p:sp>
    </p:spTree>
    <p:extLst>
      <p:ext uri="{BB962C8B-B14F-4D97-AF65-F5344CB8AC3E}">
        <p14:creationId xmlns:p14="http://schemas.microsoft.com/office/powerpoint/2010/main" val="1160247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gosware.com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0" descr="PPP_SABST_TLE_Wheels_Blue">
            <a:extLst>
              <a:ext uri="{FF2B5EF4-FFF2-40B4-BE49-F238E27FC236}">
                <a16:creationId xmlns:a16="http://schemas.microsoft.com/office/drawing/2014/main" id="{72B997E8-A8A2-40BD-BB2A-251F19282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11" descr="logosware.png">
            <a:extLst>
              <a:ext uri="{FF2B5EF4-FFF2-40B4-BE49-F238E27FC236}">
                <a16:creationId xmlns:a16="http://schemas.microsoft.com/office/drawing/2014/main" id="{1AFBF322-F980-485C-AF1B-2A3B02C141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85725"/>
            <a:ext cx="234315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362200"/>
            <a:ext cx="7902575" cy="1301750"/>
          </a:xfrm>
        </p:spPr>
        <p:txBody>
          <a:bodyPr/>
          <a:lstStyle>
            <a:lvl1pPr algn="ctr">
              <a:defRPr sz="4100">
                <a:solidFill>
                  <a:schemeClr val="tx1"/>
                </a:solidFill>
                <a:latin typeface="HGSｺﾞｼｯｸE" pitchFamily="50" charset="-128"/>
                <a:ea typeface="HGSｺﾞｼｯｸE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  <a:endParaRPr lang="en-US" altLang="ja-JP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733800"/>
            <a:ext cx="7902575" cy="8382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  <a:latin typeface="HGSｺﾞｼｯｸE" pitchFamily="50" charset="-128"/>
                <a:ea typeface="HGSｺﾞｼｯｸE" pitchFamily="50" charset="-128"/>
              </a:defRPr>
            </a:lvl1pPr>
          </a:lstStyle>
          <a:p>
            <a:r>
              <a:rPr lang="ja-JP" altLang="en-US" dirty="0"/>
              <a:t>マスタ サブタイトルの書式設定</a:t>
            </a:r>
            <a:endParaRPr lang="en-US" altLang="ja-JP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72AA07A-4D74-4FE5-A06D-B75FFF882F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1651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5EB0875-257F-40AA-A6C1-EFC90BAFAD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53200"/>
            <a:ext cx="2895600" cy="165100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FC716D2-74C4-4FA9-8BE0-55ED3A236D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5589588"/>
            <a:ext cx="1905000" cy="1295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31003-3E9E-40F0-9DDD-8C0FD97D3E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3420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ja-JP" altLang="en-US" sz="4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E" pitchFamily="50" charset="-128"/>
                <a:ea typeface="HGSｺﾞｼｯｸE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5D2C51-29AC-4179-B52E-E3F29663B1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348A4BC-1075-4209-BDCC-EB73FE1BC8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DD80DC4-CA08-4980-93AE-1C4D73F1EE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3A754-1972-4B9B-9F1E-75A74802AE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179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B5E45EA-C8D7-49D7-B733-AA33403832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B423165-FD11-4123-9DD1-3F562FE8FF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07C1EE0-D910-4FD4-966A-F8FCDDDF7C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4CFB-7E66-4D41-AA65-CA73E32E43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359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GSｺﾞｼｯｸE" pitchFamily="50" charset="-128"/>
                <a:ea typeface="HGSｺﾞｼｯｸE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752600"/>
            <a:ext cx="8640960" cy="4648200"/>
          </a:xfrm>
        </p:spPr>
        <p:txBody>
          <a:bodyPr/>
          <a:lstStyle>
            <a:lvl1pPr>
              <a:defRPr>
                <a:latin typeface="HGSｺﾞｼｯｸE" pitchFamily="50" charset="-128"/>
                <a:ea typeface="HGSｺﾞｼｯｸE" pitchFamily="50" charset="-128"/>
              </a:defRPr>
            </a:lvl1pPr>
            <a:lvl2pPr>
              <a:defRPr>
                <a:latin typeface="HGSｺﾞｼｯｸE" pitchFamily="50" charset="-128"/>
                <a:ea typeface="HGSｺﾞｼｯｸE" pitchFamily="50" charset="-128"/>
              </a:defRPr>
            </a:lvl2pPr>
            <a:lvl3pPr>
              <a:defRPr>
                <a:latin typeface="HGSｺﾞｼｯｸE" pitchFamily="50" charset="-128"/>
                <a:ea typeface="HGSｺﾞｼｯｸE" pitchFamily="50" charset="-128"/>
              </a:defRPr>
            </a:lvl3pPr>
            <a:lvl4pPr>
              <a:defRPr>
                <a:latin typeface="HGSｺﾞｼｯｸE" pitchFamily="50" charset="-128"/>
                <a:ea typeface="HGSｺﾞｼｯｸE" pitchFamily="50" charset="-128"/>
              </a:defRPr>
            </a:lvl4pPr>
            <a:lvl5pPr>
              <a:defRPr>
                <a:latin typeface="HGSｺﾞｼｯｸE" pitchFamily="50" charset="-128"/>
                <a:ea typeface="HGSｺﾞｼｯｸE" pitchFamily="50" charset="-128"/>
              </a:defRPr>
            </a:lvl5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B6C1B4C-2D1E-4857-8F97-C5825D9CC0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C8450D-8E0C-4555-BED7-3453500B31BF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0A95D70-F1A6-4884-A94B-D389987296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2D7B2-FCCA-4163-91CF-7590225350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863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15823E7-7985-414D-A912-DF1593AF4304}"/>
              </a:ext>
            </a:extLst>
          </p:cNvPr>
          <p:cNvSpPr/>
          <p:nvPr userDrawn="1"/>
        </p:nvSpPr>
        <p:spPr bwMode="auto">
          <a:xfrm>
            <a:off x="0" y="2857496"/>
            <a:ext cx="9144000" cy="1214446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  <a:alpha val="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ja-JP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99BD7F1-0FA9-4BF1-971E-6771F2D09A55}"/>
              </a:ext>
            </a:extLst>
          </p:cNvPr>
          <p:cNvSpPr/>
          <p:nvPr userDrawn="1"/>
        </p:nvSpPr>
        <p:spPr bwMode="auto">
          <a:xfrm>
            <a:off x="0" y="0"/>
            <a:ext cx="9144000" cy="15001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ja-JP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-128"/>
            </a:endParaRPr>
          </a:p>
        </p:txBody>
      </p:sp>
      <p:pic>
        <p:nvPicPr>
          <p:cNvPr id="5" name="図 11" descr="logosware.png">
            <a:extLst>
              <a:ext uri="{FF2B5EF4-FFF2-40B4-BE49-F238E27FC236}">
                <a16:creationId xmlns:a16="http://schemas.microsoft.com/office/drawing/2014/main" id="{93E0534F-5995-406F-9C2C-EC6A68B064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85725"/>
            <a:ext cx="234315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107504" y="2777480"/>
            <a:ext cx="8892480" cy="13716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ctr">
              <a:defRPr kumimoji="1" lang="ja-JP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GSｺﾞｼｯｸE" pitchFamily="50" charset="-128"/>
                <a:ea typeface="HGSｺﾞｼｯｸE" pitchFamily="50" charset="-128"/>
                <a:cs typeface="+mj-cs"/>
              </a:defRPr>
            </a:lvl1pPr>
          </a:lstStyle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0A46C6B-DAD6-443A-A54A-27AC04EC50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3C6E361-B5AC-4E09-BA82-B87BCAC5E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F2697FC-CDFC-42FE-ADDA-04BC01B895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55F48-9F65-4487-B179-3A381F923A5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894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ja-JP" altLang="en-US" sz="4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E" pitchFamily="50" charset="-128"/>
                <a:ea typeface="HGSｺﾞｼｯｸE" pitchFamily="50" charset="-128"/>
                <a:cs typeface="+mj-cs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2060848"/>
            <a:ext cx="3848100" cy="433995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10100" y="2060848"/>
            <a:ext cx="3848100" cy="433995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D183F7-4CF1-40AF-A2EC-11AD394062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D0941B-CCE4-4329-B2BA-3DA12762E3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B1C796-F5A8-41B0-9FBD-2AC635168D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7BF5D-FA9D-4391-9563-EB439BA789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356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1344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1344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3716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E1B40B3-B15A-476E-BC24-F3D583F572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919E24C-8E91-4253-8F61-BA7DE4F2F9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E6D3910-2EED-48E3-AAAA-89A815801F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5908-25CC-4514-9CC5-C6570D381A2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771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ja-JP" altLang="en-US" sz="4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E" pitchFamily="50" charset="-128"/>
                <a:ea typeface="HGSｺﾞｼｯｸE" pitchFamily="50" charset="-128"/>
                <a:cs typeface="+mj-cs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E544D4F-F6D0-4B9F-8A0F-577AAE2FD2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E039EE8-FD34-439D-B012-8E69135EAC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hlinkClick r:id="rId2"/>
              </a:defRPr>
            </a:lvl1pPr>
          </a:lstStyle>
          <a:p>
            <a:pPr>
              <a:defRPr/>
            </a:pPr>
            <a:r>
              <a:rPr lang="en-US" altLang="ja-JP"/>
              <a:t>Copyright (c) LOGOSWARE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BE87511-EEB0-47AF-8AFD-B49E5F1CBD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549B3-68FE-4884-8577-B17F1551B8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0028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F5BF493-12F9-42D8-9B54-6E0F2A7333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FC0F39B-DFC7-44E3-9CC1-FCA0C3E675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486C8CC-CF9B-4B94-B240-BF90BC1E3D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8B196-776A-465B-B8EE-2073EF47548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03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1628800"/>
            <a:ext cx="5111750" cy="4497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628800"/>
            <a:ext cx="3008313" cy="4497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3716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lang="ja-JP" altLang="en-US" sz="4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E" pitchFamily="50" charset="-128"/>
                <a:ea typeface="HGSｺﾞｼｯｸE" pitchFamily="50" charset="-128"/>
                <a:cs typeface="+mj-cs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1913D7-1E55-429A-911F-1ABB5B4E54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1D2183-12A3-43AE-BE35-9D4E0463D9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DBA5E-94AE-4788-9E9C-60C3760607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822AE-1B5E-4614-8463-4C818280A2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615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15E837-03BF-4D38-9393-B5BF98EDF5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DA9640-831C-42BB-B157-FA7082BA67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2F40A5-6AB6-490B-8CB3-4CCE601809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1EF9C-53D9-478E-8DF1-27DD38BF2CE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7075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5" descr="PPP_SABST_TXT_Wheels_Blue">
            <a:extLst>
              <a:ext uri="{FF2B5EF4-FFF2-40B4-BE49-F238E27FC236}">
                <a16:creationId xmlns:a16="http://schemas.microsoft.com/office/drawing/2014/main" id="{C54D811A-620B-4535-B9A4-2D796181A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F49C1048-E727-41B5-9645-3FAAD2D048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0"/>
            <a:ext cx="88931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  <a:endParaRPr lang="en-US" altLang="ja-JP" dirty="0"/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561FC1EA-8920-44A5-BDC0-71C6CFB3D4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52600"/>
            <a:ext cx="86423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F0B9D5C-8071-4338-9FF7-8BF5FC70E2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6525" y="6624638"/>
            <a:ext cx="190500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 b="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83FAA2F-16C9-47CA-88E8-1EEF225D0FE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624638"/>
            <a:ext cx="289401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900" b="0"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Copyright (c) LOGOSWARE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DAC45BA-C413-4A82-BE57-9B0C810C8E0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5661025"/>
            <a:ext cx="1905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7200">
                <a:latin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580A11C3-AA53-4877-BA61-0094E84104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1032" name="図 11" descr="logosware.png">
            <a:extLst>
              <a:ext uri="{FF2B5EF4-FFF2-40B4-BE49-F238E27FC236}">
                <a16:creationId xmlns:a16="http://schemas.microsoft.com/office/drawing/2014/main" id="{B39C4D2A-3E04-40B1-9162-08701E5107C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5" y="63500"/>
            <a:ext cx="14795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36" r:id="rId1"/>
    <p:sldLayoutId id="2147485537" r:id="rId2"/>
    <p:sldLayoutId id="2147485538" r:id="rId3"/>
    <p:sldLayoutId id="2147485539" r:id="rId4"/>
    <p:sldLayoutId id="2147485540" r:id="rId5"/>
    <p:sldLayoutId id="2147485541" r:id="rId6"/>
    <p:sldLayoutId id="2147485542" r:id="rId7"/>
    <p:sldLayoutId id="2147485543" r:id="rId8"/>
    <p:sldLayoutId id="2147485544" r:id="rId9"/>
    <p:sldLayoutId id="2147485545" r:id="rId10"/>
    <p:sldLayoutId id="214748554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GSｺﾞｼｯｸE" pitchFamily="50" charset="-128"/>
          <a:ea typeface="HGSｺﾞｼｯｸE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FF"/>
          </a:solidFill>
          <a:latin typeface="HGSｺﾞｼｯｸE" pitchFamily="50" charset="-128"/>
          <a:ea typeface="HGSｺﾞｼｯｸE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FF"/>
          </a:solidFill>
          <a:latin typeface="HGSｺﾞｼｯｸE" pitchFamily="50" charset="-128"/>
          <a:ea typeface="HGSｺﾞｼｯｸE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FF"/>
          </a:solidFill>
          <a:latin typeface="HGSｺﾞｼｯｸE" pitchFamily="50" charset="-128"/>
          <a:ea typeface="HGSｺﾞｼｯｸE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FF"/>
          </a:solidFill>
          <a:latin typeface="HGSｺﾞｼｯｸE" pitchFamily="50" charset="-128"/>
          <a:ea typeface="HGSｺﾞｼｯｸE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0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900">
          <a:solidFill>
            <a:schemeClr val="tx1"/>
          </a:solidFill>
          <a:latin typeface="HGSｺﾞｼｯｸE" pitchFamily="50" charset="-128"/>
          <a:ea typeface="HGSｺﾞｼｯｸE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HGSｺﾞｼｯｸE" pitchFamily="50" charset="-128"/>
          <a:ea typeface="HGSｺﾞｼｯｸE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HGSｺﾞｼｯｸE" pitchFamily="50" charset="-128"/>
          <a:ea typeface="HGSｺﾞｼｯｸE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HGSｺﾞｼｯｸE" pitchFamily="50" charset="-128"/>
          <a:ea typeface="HGSｺﾞｼｯｸE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HGSｺﾞｼｯｸE" pitchFamily="50" charset="-128"/>
          <a:ea typeface="HGSｺﾞｼｯｸE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>
          <a:solidFill>
            <a:srgbClr val="0066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>
          <a:solidFill>
            <a:srgbClr val="0066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>
          <a:solidFill>
            <a:srgbClr val="0066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>
          <a:solidFill>
            <a:srgbClr val="006699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roduct-blog.logosware.com/" TargetMode="External"/><Relationship Id="rId2" Type="http://schemas.openxmlformats.org/officeDocument/2006/relationships/hyperlink" Target="http://learning.logoswar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support@logosware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9040D02-E5E5-4A52-A086-B94D35E1138E}"/>
              </a:ext>
            </a:extLst>
          </p:cNvPr>
          <p:cNvSpPr/>
          <p:nvPr/>
        </p:nvSpPr>
        <p:spPr bwMode="auto">
          <a:xfrm>
            <a:off x="0" y="2857496"/>
            <a:ext cx="9144000" cy="1214446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  <a:alpha val="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ja-JP" altLang="en-US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3077" name="タイトル 5">
            <a:extLst>
              <a:ext uri="{FF2B5EF4-FFF2-40B4-BE49-F238E27FC236}">
                <a16:creationId xmlns:a16="http://schemas.microsoft.com/office/drawing/2014/main" id="{6DC51C63-CA8B-4229-A96E-496913389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924175"/>
            <a:ext cx="9144000" cy="1082675"/>
          </a:xfrm>
        </p:spPr>
        <p:txBody>
          <a:bodyPr/>
          <a:lstStyle/>
          <a:p>
            <a:pPr eaLnBrk="1" hangingPunct="1">
              <a:defRPr/>
            </a:pPr>
            <a:r>
              <a:rPr lang="ja-JP" altLang="en-US" sz="3200" dirty="0">
                <a:latin typeface="HGPｺﾞｼｯｸE" pitchFamily="50" charset="-128"/>
                <a:ea typeface="HGPｺﾞｼｯｸE" pitchFamily="50" charset="-128"/>
              </a:rPr>
              <a:t>ロゴスウェアオンライン講習会</a:t>
            </a:r>
            <a:br>
              <a:rPr lang="en-US" altLang="ja-JP" sz="3200" dirty="0">
                <a:latin typeface="HGPｺﾞｼｯｸE" pitchFamily="50" charset="-128"/>
                <a:ea typeface="HGPｺﾞｼｯｸE" pitchFamily="50" charset="-128"/>
              </a:rPr>
            </a:br>
            <a:r>
              <a:rPr lang="ja-JP" altLang="en-US" sz="3200" dirty="0"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ja-JP" sz="3200" dirty="0" err="1">
                <a:latin typeface="HGPｺﾞｼｯｸE" pitchFamily="50" charset="-128"/>
                <a:ea typeface="HGPｺﾞｼｯｸE" pitchFamily="50" charset="-128"/>
              </a:rPr>
              <a:t>Platon</a:t>
            </a:r>
            <a:r>
              <a:rPr lang="ja-JP" altLang="en-US" sz="3200" dirty="0">
                <a:latin typeface="HGPｺﾞｼｯｸE" pitchFamily="50" charset="-128"/>
                <a:ea typeface="HGPｺﾞｼｯｸE" pitchFamily="50" charset="-128"/>
              </a:rPr>
              <a:t>コース割り当て編（後編）～</a:t>
            </a:r>
            <a:endParaRPr lang="ja-JP" altLang="en-US" sz="2400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5366" name="スライド番号プレースホルダ 4">
            <a:extLst>
              <a:ext uri="{FF2B5EF4-FFF2-40B4-BE49-F238E27FC236}">
                <a16:creationId xmlns:a16="http://schemas.microsoft.com/office/drawing/2014/main" id="{61F601E4-5264-433D-A4E4-F79BD7F98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22380D1-7797-41B3-9A8B-6FDDBBE74DB3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ja-JP" sz="7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367" name="テキスト ボックス 6">
            <a:extLst>
              <a:ext uri="{FF2B5EF4-FFF2-40B4-BE49-F238E27FC236}">
                <a16:creationId xmlns:a16="http://schemas.microsoft.com/office/drawing/2014/main" id="{5709F301-66CA-43DB-83FC-FC88A63D3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88113"/>
            <a:ext cx="21483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" panose="020B0604020202020204" pitchFamily="34" charset="0"/>
                <a:ea typeface="ＭＳ Ｐゴシック" panose="020B0600070205080204" pitchFamily="50" charset="-128"/>
              </a:rPr>
              <a:t>14</a:t>
            </a:r>
            <a:r>
              <a:rPr lang="ja-JP" altLang="en-US" sz="1800" dirty="0">
                <a:latin typeface="Arial" panose="020B0604020202020204" pitchFamily="34" charset="0"/>
                <a:ea typeface="ＭＳ Ｐゴシック" panose="020B0600070205080204" pitchFamily="50" charset="-128"/>
              </a:rPr>
              <a:t>製</a:t>
            </a:r>
            <a:r>
              <a:rPr lang="en-US" altLang="ja-JP" sz="1800">
                <a:latin typeface="Arial" panose="020B0604020202020204" pitchFamily="34" charset="0"/>
                <a:ea typeface="ＭＳ Ｐゴシック" panose="020B0600070205080204" pitchFamily="50" charset="-128"/>
              </a:rPr>
              <a:t>-PT990419-08</a:t>
            </a:r>
            <a:endParaRPr lang="ja-JP" altLang="en-US" sz="180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E12CAC3-5BF0-4C93-A87F-C39F7CA214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70" y="3305854"/>
            <a:ext cx="7668852" cy="2792300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21" name="コンテンツ プレースホルダ 5">
            <a:extLst>
              <a:ext uri="{FF2B5EF4-FFF2-40B4-BE49-F238E27FC236}">
                <a16:creationId xmlns:a16="http://schemas.microsoft.com/office/drawing/2014/main" id="{7A9D8917-26C6-4F58-9F23-21A831A408A1}"/>
              </a:ext>
            </a:extLst>
          </p:cNvPr>
          <p:cNvSpPr txBox="1">
            <a:spLocks/>
          </p:cNvSpPr>
          <p:nvPr/>
        </p:nvSpPr>
        <p:spPr>
          <a:xfrm>
            <a:off x="250825" y="1832071"/>
            <a:ext cx="9002098" cy="1473783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【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コースに講座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】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を登録します</a:t>
            </a: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①：講座リストを選択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➁：講座登録をクリック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BFB87D9-2F5A-488B-B5F2-015190FC074D}"/>
              </a:ext>
            </a:extLst>
          </p:cNvPr>
          <p:cNvSpPr/>
          <p:nvPr/>
        </p:nvSpPr>
        <p:spPr bwMode="auto">
          <a:xfrm>
            <a:off x="6876256" y="4709455"/>
            <a:ext cx="1068095" cy="41947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8AC1EED-A404-486D-B4B2-8990D9CEADCB}"/>
              </a:ext>
            </a:extLst>
          </p:cNvPr>
          <p:cNvSpPr txBox="1"/>
          <p:nvPr/>
        </p:nvSpPr>
        <p:spPr>
          <a:xfrm>
            <a:off x="2483768" y="3469439"/>
            <a:ext cx="104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AFE8635-4648-4BA3-A836-D9BD196D769A}"/>
              </a:ext>
            </a:extLst>
          </p:cNvPr>
          <p:cNvSpPr txBox="1"/>
          <p:nvPr/>
        </p:nvSpPr>
        <p:spPr>
          <a:xfrm>
            <a:off x="8048422" y="4471649"/>
            <a:ext cx="104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solidFill>
                  <a:srgbClr val="FF0000"/>
                </a:solidFill>
              </a:rPr>
              <a:t>➁</a:t>
            </a:r>
            <a:endParaRPr kumimoji="1" lang="ja-JP" altLang="en-US" sz="5400" dirty="0">
              <a:solidFill>
                <a:srgbClr val="FF0000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42707C3-1B7F-46EF-85B8-C3892218820E}"/>
              </a:ext>
            </a:extLst>
          </p:cNvPr>
          <p:cNvSpPr/>
          <p:nvPr/>
        </p:nvSpPr>
        <p:spPr bwMode="auto">
          <a:xfrm>
            <a:off x="1399918" y="3606084"/>
            <a:ext cx="1068095" cy="41947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9680AFF-E84A-4143-8A0E-02BF1A281CEC}"/>
              </a:ext>
            </a:extLst>
          </p:cNvPr>
          <p:cNvSpPr txBox="1"/>
          <p:nvPr/>
        </p:nvSpPr>
        <p:spPr>
          <a:xfrm>
            <a:off x="7273398" y="1440588"/>
            <a:ext cx="1836204" cy="46166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</a:t>
            </a:r>
            <a:r>
              <a:rPr kumimoji="1" lang="ja-JP" altLang="en-US" sz="2400" dirty="0"/>
              <a:t>登録</a:t>
            </a:r>
          </a:p>
        </p:txBody>
      </p:sp>
    </p:spTree>
    <p:extLst>
      <p:ext uri="{BB962C8B-B14F-4D97-AF65-F5344CB8AC3E}">
        <p14:creationId xmlns:p14="http://schemas.microsoft.com/office/powerpoint/2010/main" val="1244399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21" name="コンテンツ プレースホルダ 5">
            <a:extLst>
              <a:ext uri="{FF2B5EF4-FFF2-40B4-BE49-F238E27FC236}">
                <a16:creationId xmlns:a16="http://schemas.microsoft.com/office/drawing/2014/main" id="{7A9D8917-26C6-4F58-9F23-21A831A408A1}"/>
              </a:ext>
            </a:extLst>
          </p:cNvPr>
          <p:cNvSpPr txBox="1">
            <a:spLocks/>
          </p:cNvSpPr>
          <p:nvPr/>
        </p:nvSpPr>
        <p:spPr>
          <a:xfrm>
            <a:off x="250825" y="2148545"/>
            <a:ext cx="9002098" cy="644945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登録したい講座の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【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登録する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】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をクリックして作業完了</a:t>
            </a: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42293D3-DC85-4BC7-86A0-F013FF3AF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43682"/>
            <a:ext cx="7167258" cy="351583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5977D3B-7C82-4253-9F3F-75424FBD6F4D}"/>
              </a:ext>
            </a:extLst>
          </p:cNvPr>
          <p:cNvSpPr/>
          <p:nvPr/>
        </p:nvSpPr>
        <p:spPr bwMode="auto">
          <a:xfrm>
            <a:off x="6660232" y="5683795"/>
            <a:ext cx="792088" cy="41947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B3EC774-048F-466C-BD6D-6BCCB5D0EC8E}"/>
              </a:ext>
            </a:extLst>
          </p:cNvPr>
          <p:cNvSpPr txBox="1"/>
          <p:nvPr/>
        </p:nvSpPr>
        <p:spPr>
          <a:xfrm>
            <a:off x="7273398" y="1440588"/>
            <a:ext cx="1836204" cy="46166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</a:t>
            </a:r>
            <a:r>
              <a:rPr kumimoji="1" lang="ja-JP" altLang="en-US" sz="2400" dirty="0"/>
              <a:t>登録</a:t>
            </a:r>
          </a:p>
        </p:txBody>
      </p:sp>
    </p:spTree>
    <p:extLst>
      <p:ext uri="{BB962C8B-B14F-4D97-AF65-F5344CB8AC3E}">
        <p14:creationId xmlns:p14="http://schemas.microsoft.com/office/powerpoint/2010/main" val="6229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コース割り当てに関して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613DEE-2698-4BE6-BAFD-6EAA46051E71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99592" y="5006177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本セミナーは</a:t>
            </a:r>
            <a:r>
              <a:rPr lang="en-US" altLang="ja-JP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【</a:t>
            </a:r>
            <a:r>
              <a:rPr lang="ja-JP" alt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手動登録</a:t>
            </a:r>
            <a:r>
              <a:rPr lang="en-US" altLang="ja-JP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】</a:t>
            </a:r>
            <a:r>
              <a:rPr lang="ja-JP" alt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方法をご紹介いたします</a:t>
            </a:r>
            <a:endParaRPr kumimoji="1" lang="ja-JP" altLang="en-US" sz="24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9DB6123-6D25-4A4B-B2E3-26D8A47A0B5F}"/>
              </a:ext>
            </a:extLst>
          </p:cNvPr>
          <p:cNvSpPr txBox="1"/>
          <p:nvPr/>
        </p:nvSpPr>
        <p:spPr>
          <a:xfrm>
            <a:off x="2483768" y="2229223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solidFill>
                  <a:schemeClr val="accent4"/>
                </a:solidFill>
              </a:rPr>
              <a:t>登録方法は</a:t>
            </a:r>
            <a:r>
              <a:rPr lang="en-US" altLang="ja-JP" sz="3600" dirty="0">
                <a:solidFill>
                  <a:schemeClr val="accent4"/>
                </a:solidFill>
              </a:rPr>
              <a:t>2</a:t>
            </a:r>
            <a:r>
              <a:rPr kumimoji="1" lang="ja-JP" altLang="en-US" sz="3600" dirty="0">
                <a:solidFill>
                  <a:schemeClr val="accent4"/>
                </a:solidFill>
              </a:rPr>
              <a:t>種類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EBA1D7A-E382-4FAE-BF5B-387DC4AE9E67}"/>
              </a:ext>
            </a:extLst>
          </p:cNvPr>
          <p:cNvSpPr/>
          <p:nvPr/>
        </p:nvSpPr>
        <p:spPr bwMode="auto">
          <a:xfrm>
            <a:off x="4572000" y="3284984"/>
            <a:ext cx="2226787" cy="1296144"/>
          </a:xfrm>
          <a:prstGeom prst="rect">
            <a:avLst/>
          </a:prstGeom>
          <a:solidFill>
            <a:srgbClr val="92D050"/>
          </a:solidFill>
          <a:ln w="38100"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78AABA1-B240-45FC-AE5A-42958D1C5AD2}"/>
              </a:ext>
            </a:extLst>
          </p:cNvPr>
          <p:cNvSpPr txBox="1"/>
          <p:nvPr/>
        </p:nvSpPr>
        <p:spPr>
          <a:xfrm>
            <a:off x="4933148" y="3706127"/>
            <a:ext cx="1579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chemeClr val="accent4"/>
                </a:solidFill>
              </a:rPr>
              <a:t>CSV</a:t>
            </a:r>
            <a:r>
              <a:rPr lang="ja-JP" altLang="en-US" sz="2400" dirty="0">
                <a:solidFill>
                  <a:schemeClr val="accent4"/>
                </a:solidFill>
              </a:rPr>
              <a:t>登録</a:t>
            </a:r>
            <a:endParaRPr kumimoji="1" lang="ja-JP" altLang="en-US" sz="2400" dirty="0">
              <a:solidFill>
                <a:schemeClr val="accent4"/>
              </a:solidFill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DA80C4C-EEEE-49B0-897C-EA5916D2DC78}"/>
              </a:ext>
            </a:extLst>
          </p:cNvPr>
          <p:cNvSpPr/>
          <p:nvPr/>
        </p:nvSpPr>
        <p:spPr bwMode="auto">
          <a:xfrm>
            <a:off x="1862339" y="3288890"/>
            <a:ext cx="2226787" cy="1296144"/>
          </a:xfrm>
          <a:prstGeom prst="rect">
            <a:avLst/>
          </a:prstGeom>
          <a:solidFill>
            <a:srgbClr val="9DD6F3"/>
          </a:solidFill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2C45928-536F-41BF-914B-7EDD949F03B1}"/>
              </a:ext>
            </a:extLst>
          </p:cNvPr>
          <p:cNvSpPr txBox="1"/>
          <p:nvPr/>
        </p:nvSpPr>
        <p:spPr>
          <a:xfrm>
            <a:off x="2255052" y="3706127"/>
            <a:ext cx="3153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手動登録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79206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AA7C4A-39C3-4462-8961-36172A9951AD}"/>
              </a:ext>
            </a:extLst>
          </p:cNvPr>
          <p:cNvSpPr txBox="1"/>
          <p:nvPr/>
        </p:nvSpPr>
        <p:spPr>
          <a:xfrm>
            <a:off x="6660232" y="1440588"/>
            <a:ext cx="2449370" cy="46166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コース割り当て</a:t>
            </a:r>
            <a:endParaRPr kumimoji="1" lang="ja-JP" altLang="en-US" sz="2400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12A2071-6F01-4E34-85A7-941C4C1DF7D8}"/>
              </a:ext>
            </a:extLst>
          </p:cNvPr>
          <p:cNvSpPr/>
          <p:nvPr/>
        </p:nvSpPr>
        <p:spPr>
          <a:xfrm>
            <a:off x="359532" y="1440588"/>
            <a:ext cx="846043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【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コースを受講者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】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に割り当てます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①：コース⇒受講者 タブをクリック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➁：コースを確認し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【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割当て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】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を選択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➂：次へ進むをクリック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90932CBD-12DB-473A-B009-DF87552327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08" y="3451166"/>
            <a:ext cx="7949138" cy="2592288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20022F9-3432-48AF-87A9-253C9FA300F3}"/>
              </a:ext>
            </a:extLst>
          </p:cNvPr>
          <p:cNvSpPr txBox="1"/>
          <p:nvPr/>
        </p:nvSpPr>
        <p:spPr>
          <a:xfrm>
            <a:off x="5077228" y="3882603"/>
            <a:ext cx="104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67986D2-B148-4D3E-9C9E-FE981F8D3E08}"/>
              </a:ext>
            </a:extLst>
          </p:cNvPr>
          <p:cNvSpPr/>
          <p:nvPr/>
        </p:nvSpPr>
        <p:spPr bwMode="auto">
          <a:xfrm>
            <a:off x="4255077" y="3717032"/>
            <a:ext cx="1048883" cy="33763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ECC4CAD-E2EF-473A-8A37-F2F99D0C47F2}"/>
              </a:ext>
            </a:extLst>
          </p:cNvPr>
          <p:cNvSpPr/>
          <p:nvPr/>
        </p:nvSpPr>
        <p:spPr bwMode="auto">
          <a:xfrm>
            <a:off x="6948264" y="5675470"/>
            <a:ext cx="1048883" cy="33763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023F36F-1642-4AF6-A93F-33924BB4EA18}"/>
              </a:ext>
            </a:extLst>
          </p:cNvPr>
          <p:cNvSpPr txBox="1"/>
          <p:nvPr/>
        </p:nvSpPr>
        <p:spPr>
          <a:xfrm>
            <a:off x="6280317" y="5844287"/>
            <a:ext cx="104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solidFill>
                  <a:srgbClr val="FF0000"/>
                </a:solidFill>
              </a:rPr>
              <a:t>➁</a:t>
            </a:r>
            <a:endParaRPr kumimoji="1" lang="ja-JP" altLang="en-US" sz="5400" dirty="0">
              <a:solidFill>
                <a:srgbClr val="FF0000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93332DE-226D-45B2-AE7D-482EB58A7787}"/>
              </a:ext>
            </a:extLst>
          </p:cNvPr>
          <p:cNvSpPr/>
          <p:nvPr/>
        </p:nvSpPr>
        <p:spPr bwMode="auto">
          <a:xfrm>
            <a:off x="7329201" y="4599228"/>
            <a:ext cx="843200" cy="33763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4F7874E-B49B-4CDC-9DB7-7EB7F56FA31E}"/>
              </a:ext>
            </a:extLst>
          </p:cNvPr>
          <p:cNvSpPr txBox="1"/>
          <p:nvPr/>
        </p:nvSpPr>
        <p:spPr>
          <a:xfrm>
            <a:off x="8229646" y="3991665"/>
            <a:ext cx="104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solidFill>
                  <a:srgbClr val="FF0000"/>
                </a:solidFill>
              </a:rPr>
              <a:t>➂</a:t>
            </a:r>
          </a:p>
        </p:txBody>
      </p:sp>
    </p:spTree>
    <p:extLst>
      <p:ext uri="{BB962C8B-B14F-4D97-AF65-F5344CB8AC3E}">
        <p14:creationId xmlns:p14="http://schemas.microsoft.com/office/powerpoint/2010/main" val="1082011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AA7C4A-39C3-4462-8961-36172A9951AD}"/>
              </a:ext>
            </a:extLst>
          </p:cNvPr>
          <p:cNvSpPr txBox="1"/>
          <p:nvPr/>
        </p:nvSpPr>
        <p:spPr>
          <a:xfrm>
            <a:off x="6660232" y="1440588"/>
            <a:ext cx="2449370" cy="46166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コース割り当て</a:t>
            </a:r>
            <a:endParaRPr kumimoji="1" lang="ja-JP" altLang="en-US" sz="2400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12A2071-6F01-4E34-85A7-941C4C1DF7D8}"/>
              </a:ext>
            </a:extLst>
          </p:cNvPr>
          <p:cNvSpPr/>
          <p:nvPr/>
        </p:nvSpPr>
        <p:spPr>
          <a:xfrm>
            <a:off x="467196" y="1625481"/>
            <a:ext cx="8460432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割り当て対象を選択します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（今回は部署を対象とします）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0CFB58F-CBFD-47D6-AB8E-0BABCC97E1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32" y="2925393"/>
            <a:ext cx="8730278" cy="2479170"/>
          </a:xfrm>
          <a:prstGeom prst="rect">
            <a:avLst/>
          </a:prstGeom>
        </p:spPr>
      </p:pic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52988C7-DC7C-4CC4-ADE4-FD3C9874627F}"/>
              </a:ext>
            </a:extLst>
          </p:cNvPr>
          <p:cNvSpPr/>
          <p:nvPr/>
        </p:nvSpPr>
        <p:spPr bwMode="auto">
          <a:xfrm>
            <a:off x="395536" y="4387844"/>
            <a:ext cx="843200" cy="239099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765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AA7C4A-39C3-4462-8961-36172A9951AD}"/>
              </a:ext>
            </a:extLst>
          </p:cNvPr>
          <p:cNvSpPr txBox="1"/>
          <p:nvPr/>
        </p:nvSpPr>
        <p:spPr>
          <a:xfrm>
            <a:off x="6660232" y="1440588"/>
            <a:ext cx="2449370" cy="46166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コース割り当て</a:t>
            </a:r>
            <a:endParaRPr kumimoji="1" lang="ja-JP" altLang="en-US" sz="2400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12A2071-6F01-4E34-85A7-941C4C1DF7D8}"/>
              </a:ext>
            </a:extLst>
          </p:cNvPr>
          <p:cNvSpPr/>
          <p:nvPr/>
        </p:nvSpPr>
        <p:spPr>
          <a:xfrm>
            <a:off x="467196" y="1625481"/>
            <a:ext cx="8460432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割り当てる部署を選択したら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次へ進みます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6BFDDEB-4A2F-4DF6-BCB3-B64D216101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84" y="2940855"/>
            <a:ext cx="8611740" cy="2538029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AA6E5C1-A994-4AEA-AB30-0E60DF0F26E9}"/>
              </a:ext>
            </a:extLst>
          </p:cNvPr>
          <p:cNvSpPr/>
          <p:nvPr/>
        </p:nvSpPr>
        <p:spPr bwMode="auto">
          <a:xfrm>
            <a:off x="755576" y="5063702"/>
            <a:ext cx="843200" cy="235331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BF56527-59A2-4C79-BE2E-A55E84073DFF}"/>
              </a:ext>
            </a:extLst>
          </p:cNvPr>
          <p:cNvSpPr/>
          <p:nvPr/>
        </p:nvSpPr>
        <p:spPr bwMode="auto">
          <a:xfrm>
            <a:off x="8003580" y="2991626"/>
            <a:ext cx="843200" cy="235331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269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0D3469CF-9C39-4909-874B-CDB6F733C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1" y="2763101"/>
            <a:ext cx="8768511" cy="2880097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AA7C4A-39C3-4462-8961-36172A9951AD}"/>
              </a:ext>
            </a:extLst>
          </p:cNvPr>
          <p:cNvSpPr txBox="1"/>
          <p:nvPr/>
        </p:nvSpPr>
        <p:spPr>
          <a:xfrm>
            <a:off x="6660232" y="1440588"/>
            <a:ext cx="2449370" cy="46166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コース割り当て</a:t>
            </a:r>
            <a:endParaRPr kumimoji="1" lang="ja-JP" altLang="en-US" sz="2400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12A2071-6F01-4E34-85A7-941C4C1DF7D8}"/>
              </a:ext>
            </a:extLst>
          </p:cNvPr>
          <p:cNvSpPr/>
          <p:nvPr/>
        </p:nvSpPr>
        <p:spPr>
          <a:xfrm>
            <a:off x="292604" y="1602187"/>
            <a:ext cx="8460432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学習開始日・期間日を選択し、次へ進みます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AA6E5C1-A994-4AEA-AB30-0E60DF0F26E9}"/>
              </a:ext>
            </a:extLst>
          </p:cNvPr>
          <p:cNvSpPr/>
          <p:nvPr/>
        </p:nvSpPr>
        <p:spPr bwMode="auto">
          <a:xfrm>
            <a:off x="2987824" y="4689266"/>
            <a:ext cx="1944216" cy="834306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BF56527-59A2-4C79-BE2E-A55E84073DFF}"/>
              </a:ext>
            </a:extLst>
          </p:cNvPr>
          <p:cNvSpPr/>
          <p:nvPr/>
        </p:nvSpPr>
        <p:spPr bwMode="auto">
          <a:xfrm>
            <a:off x="8017999" y="3155209"/>
            <a:ext cx="908903" cy="371073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F518C4A-A4FF-48B4-9E00-239A5EE1016A}"/>
              </a:ext>
            </a:extLst>
          </p:cNvPr>
          <p:cNvSpPr/>
          <p:nvPr/>
        </p:nvSpPr>
        <p:spPr>
          <a:xfrm>
            <a:off x="649170" y="5796792"/>
            <a:ext cx="8460432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※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学習開始日は当日の日付で登録してください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6387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9CA68A04-462F-46A5-9591-9B6ADBC3A6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6" y="2549715"/>
            <a:ext cx="8964488" cy="4126630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AA7C4A-39C3-4462-8961-36172A9951AD}"/>
              </a:ext>
            </a:extLst>
          </p:cNvPr>
          <p:cNvSpPr txBox="1"/>
          <p:nvPr/>
        </p:nvSpPr>
        <p:spPr>
          <a:xfrm>
            <a:off x="6660232" y="1440588"/>
            <a:ext cx="2449370" cy="46166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コース割り当て</a:t>
            </a:r>
            <a:endParaRPr kumimoji="1" lang="ja-JP" altLang="en-US" sz="2400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12A2071-6F01-4E34-85A7-941C4C1DF7D8}"/>
              </a:ext>
            </a:extLst>
          </p:cNvPr>
          <p:cNvSpPr/>
          <p:nvPr/>
        </p:nvSpPr>
        <p:spPr>
          <a:xfrm>
            <a:off x="292604" y="1602187"/>
            <a:ext cx="8460432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入力内容を確認し、問題なければ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【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割り当てを確定する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】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をクリックして作業完了です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BF56527-59A2-4C79-BE2E-A55E84073DFF}"/>
              </a:ext>
            </a:extLst>
          </p:cNvPr>
          <p:cNvSpPr/>
          <p:nvPr/>
        </p:nvSpPr>
        <p:spPr bwMode="auto">
          <a:xfrm>
            <a:off x="3923928" y="6305272"/>
            <a:ext cx="1152128" cy="371073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0638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6">
            <a:extLst>
              <a:ext uri="{FF2B5EF4-FFF2-40B4-BE49-F238E27FC236}">
                <a16:creationId xmlns:a16="http://schemas.microsoft.com/office/drawing/2014/main" id="{DF0760D2-AC6C-4C17-9DD2-F067FBCE7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013325"/>
            <a:ext cx="7921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ja-JP" altLang="ja-JP" sz="1800"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16C71AF-5BFE-4E52-B1F4-B50DAAC8E61D}"/>
              </a:ext>
            </a:extLst>
          </p:cNvPr>
          <p:cNvSpPr/>
          <p:nvPr/>
        </p:nvSpPr>
        <p:spPr bwMode="auto">
          <a:xfrm>
            <a:off x="0" y="0"/>
            <a:ext cx="9144000" cy="15001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ja-JP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799203C-ED23-4C99-9D1A-0C7B839C4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" y="2778125"/>
            <a:ext cx="8891588" cy="1371600"/>
          </a:xfrm>
        </p:spPr>
        <p:txBody>
          <a:bodyPr/>
          <a:lstStyle/>
          <a:p>
            <a:pPr>
              <a:defRPr/>
            </a:pPr>
            <a:r>
              <a:rPr err="1"/>
              <a:t>おわりに</a:t>
            </a:r>
            <a:endParaRPr altLang="ja-JP"/>
          </a:p>
        </p:txBody>
      </p:sp>
      <p:sp>
        <p:nvSpPr>
          <p:cNvPr id="39941" name="スライド番号プレースホルダ 4">
            <a:extLst>
              <a:ext uri="{FF2B5EF4-FFF2-40B4-BE49-F238E27FC236}">
                <a16:creationId xmlns:a16="http://schemas.microsoft.com/office/drawing/2014/main" id="{7F0E039E-1A67-4715-A176-1BE624241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11863" y="5661025"/>
            <a:ext cx="3132137" cy="1196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AD1DF10-A465-4C95-8357-5106395DB8FE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ja-JP" sz="7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コンテンツ プレースホルダ 2">
            <a:extLst>
              <a:ext uri="{FF2B5EF4-FFF2-40B4-BE49-F238E27FC236}">
                <a16:creationId xmlns:a16="http://schemas.microsoft.com/office/drawing/2014/main" id="{8CF545A4-CF14-4D37-8E78-7C6FBE78AC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11188" y="1773238"/>
            <a:ext cx="8283575" cy="4648200"/>
          </a:xfrm>
        </p:spPr>
        <p:txBody>
          <a:bodyPr/>
          <a:lstStyle/>
          <a:p>
            <a:r>
              <a:rPr lang="ja-JP" altLang="en-US"/>
              <a:t>お客さまサポートサイト</a:t>
            </a:r>
            <a:br>
              <a:rPr lang="en-US" altLang="ja-JP"/>
            </a:br>
            <a:r>
              <a:rPr lang="ja-JP" altLang="en-US"/>
              <a:t>（講習会、ｅラーニング、ドキュメント）</a:t>
            </a:r>
            <a:endParaRPr lang="en-US" altLang="ja-JP"/>
          </a:p>
          <a:p>
            <a:pPr lvl="1" indent="-379413">
              <a:buFontTx/>
              <a:buNone/>
            </a:pPr>
            <a:r>
              <a:rPr lang="en-US" altLang="ja-JP" sz="2800">
                <a:hlinkClick r:id="rId2"/>
              </a:rPr>
              <a:t>http://learning.logosware.com/ </a:t>
            </a:r>
            <a:br>
              <a:rPr lang="en-US" altLang="ja-JP" sz="1800"/>
            </a:br>
            <a:endParaRPr lang="en-US" altLang="ja-JP" sz="1800"/>
          </a:p>
          <a:p>
            <a:pPr lvl="1" indent="-379413">
              <a:buFontTx/>
              <a:buNone/>
            </a:pPr>
            <a:endParaRPr lang="en-US" altLang="ja-JP" sz="1800"/>
          </a:p>
          <a:p>
            <a:pPr lvl="1" indent="-379413">
              <a:buFontTx/>
              <a:buNone/>
            </a:pPr>
            <a:endParaRPr lang="en-US" altLang="ja-JP" sz="1800"/>
          </a:p>
          <a:p>
            <a:pPr lvl="1" indent="-379413">
              <a:buFontTx/>
              <a:buNone/>
            </a:pPr>
            <a:endParaRPr lang="en-US" altLang="ja-JP" sz="1800"/>
          </a:p>
          <a:p>
            <a:pPr lvl="1" indent="-379413">
              <a:buFontTx/>
              <a:buNone/>
            </a:pPr>
            <a:endParaRPr lang="en-US" altLang="ja-JP" sz="1800"/>
          </a:p>
          <a:p>
            <a:r>
              <a:rPr lang="en-US" altLang="ja-JP"/>
              <a:t>LOGOSWARE</a:t>
            </a:r>
            <a:r>
              <a:rPr lang="ja-JP" altLang="en-US"/>
              <a:t>製品ブログ</a:t>
            </a:r>
            <a:br>
              <a:rPr lang="en-US" altLang="ja-JP"/>
            </a:br>
            <a:r>
              <a:rPr lang="en-US" altLang="ja-JP">
                <a:hlinkClick r:id="rId3"/>
              </a:rPr>
              <a:t>http://product-blog.logosware.com/</a:t>
            </a:r>
            <a:br>
              <a:rPr lang="en-US" altLang="ja-JP"/>
            </a:br>
            <a:endParaRPr lang="en-US" altLang="ja-JP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F065C3C-93D0-466A-912E-535AF7B7E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ご案内</a:t>
            </a:r>
          </a:p>
        </p:txBody>
      </p:sp>
      <p:sp>
        <p:nvSpPr>
          <p:cNvPr id="41988" name="スライド番号プレースホルダ 3">
            <a:extLst>
              <a:ext uri="{FF2B5EF4-FFF2-40B4-BE49-F238E27FC236}">
                <a16:creationId xmlns:a16="http://schemas.microsoft.com/office/drawing/2014/main" id="{D6357559-32AC-4EBA-AA6A-FB3E3AC74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A1C9F9C-339E-4752-BA1E-9ABDD9EBD24B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ja-JP" sz="7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1989" name="Picture 6">
            <a:extLst>
              <a:ext uri="{FF2B5EF4-FFF2-40B4-BE49-F238E27FC236}">
                <a16:creationId xmlns:a16="http://schemas.microsoft.com/office/drawing/2014/main" id="{5516BEC9-585E-48E1-ACD2-3C5908302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429000"/>
            <a:ext cx="701040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6D6BE448-4F38-4F59-93DA-2C81BA26D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はじめに</a:t>
            </a:r>
            <a:endParaRPr lang="en-US" altLang="ja-JP" dirty="0"/>
          </a:p>
        </p:txBody>
      </p:sp>
      <p:sp>
        <p:nvSpPr>
          <p:cNvPr id="17411" name="コンテンツ プレースホルダ 5">
            <a:extLst>
              <a:ext uri="{FF2B5EF4-FFF2-40B4-BE49-F238E27FC236}">
                <a16:creationId xmlns:a16="http://schemas.microsoft.com/office/drawing/2014/main" id="{498A118E-3776-4E4F-8050-79869103F0A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5288" y="1484313"/>
            <a:ext cx="8569325" cy="5373687"/>
          </a:xfrm>
        </p:spPr>
        <p:txBody>
          <a:bodyPr/>
          <a:lstStyle/>
          <a:p>
            <a:pPr marL="514350" indent="-514350">
              <a:buFontTx/>
              <a:buNone/>
            </a:pPr>
            <a:r>
              <a:rPr lang="ja-JP" altLang="en-US" sz="2800" dirty="0"/>
              <a:t>本日ご紹介する内容</a:t>
            </a:r>
            <a:endParaRPr lang="en-US" altLang="ja-JP" sz="2800" dirty="0"/>
          </a:p>
          <a:p>
            <a:pPr marL="514350" indent="-514350">
              <a:buFontTx/>
              <a:buNone/>
            </a:pPr>
            <a:endParaRPr lang="en-US" altLang="ja-JP" sz="800" dirty="0"/>
          </a:p>
          <a:p>
            <a:pPr marL="914400" lvl="1" indent="-514350">
              <a:buFontTx/>
              <a:buAutoNum type="arabicPeriod"/>
            </a:pPr>
            <a:r>
              <a:rPr lang="ja-JP" altLang="en-US" sz="2000" dirty="0"/>
              <a:t>コース登録・コース割り当て</a:t>
            </a:r>
            <a:endParaRPr lang="en-US" altLang="ja-JP" sz="2000" dirty="0"/>
          </a:p>
          <a:p>
            <a:pPr marL="914400" lvl="1" indent="-514350">
              <a:buFontTx/>
              <a:buAutoNum type="arabicPeriod"/>
            </a:pPr>
            <a:endParaRPr lang="ja-JP" altLang="en-US" sz="2000" dirty="0"/>
          </a:p>
          <a:p>
            <a:pPr marL="914400" lvl="1" indent="-514350">
              <a:buFontTx/>
              <a:buNone/>
            </a:pPr>
            <a:endParaRPr lang="en-US" altLang="ja-JP" sz="2000" dirty="0"/>
          </a:p>
          <a:p>
            <a:pPr marL="914400" lvl="1" indent="-514350">
              <a:buFontTx/>
              <a:buNone/>
            </a:pPr>
            <a:endParaRPr lang="en-US" altLang="ja-JP" sz="2000" dirty="0"/>
          </a:p>
          <a:p>
            <a:pPr marL="914400" lvl="1" indent="-514350">
              <a:buFontTx/>
              <a:buNone/>
            </a:pPr>
            <a:endParaRPr lang="ja-JP" altLang="en-US" sz="2000" dirty="0"/>
          </a:p>
          <a:p>
            <a:pPr marL="914400" lvl="1" indent="-514350">
              <a:buFontTx/>
              <a:buNone/>
            </a:pPr>
            <a:r>
              <a:rPr lang="ja-JP" altLang="en-US" sz="2000" dirty="0"/>
              <a:t>おわりに（質疑応答・アンケート）</a:t>
            </a:r>
            <a:endParaRPr lang="en-US" altLang="ja-JP" sz="2000" dirty="0"/>
          </a:p>
          <a:p>
            <a:pPr marL="514350" indent="-514350">
              <a:buFontTx/>
              <a:buNone/>
            </a:pPr>
            <a:endParaRPr lang="en-US" altLang="ja-JP" sz="400" dirty="0"/>
          </a:p>
          <a:p>
            <a:pPr marL="514350" indent="-514350"/>
            <a:endParaRPr lang="en-US" altLang="ja-JP" sz="1600" dirty="0"/>
          </a:p>
        </p:txBody>
      </p:sp>
      <p:sp>
        <p:nvSpPr>
          <p:cNvPr id="17412" name="スライド番号プレースホルダ 3">
            <a:extLst>
              <a:ext uri="{FF2B5EF4-FFF2-40B4-BE49-F238E27FC236}">
                <a16:creationId xmlns:a16="http://schemas.microsoft.com/office/drawing/2014/main" id="{D79E3BA6-C2B0-4F3C-91DE-BE37CC28F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5F3834-319E-4BFA-8921-615ADAB16029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ja-JP" sz="7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38AA6-19C5-463E-825F-DE1969A8A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ごあいさつ</a:t>
            </a:r>
          </a:p>
        </p:txBody>
      </p:sp>
      <p:sp>
        <p:nvSpPr>
          <p:cNvPr id="43011" name="スライド番号プレースホルダ 3">
            <a:extLst>
              <a:ext uri="{FF2B5EF4-FFF2-40B4-BE49-F238E27FC236}">
                <a16:creationId xmlns:a16="http://schemas.microsoft.com/office/drawing/2014/main" id="{AECB1EF5-7D57-43E5-9080-D97A179BA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2859844-D29B-4134-B7B6-EDCE76EC3E42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ja-JP" sz="7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012" name="コンテンツ プレースホルダ 2">
            <a:extLst>
              <a:ext uri="{FF2B5EF4-FFF2-40B4-BE49-F238E27FC236}">
                <a16:creationId xmlns:a16="http://schemas.microsoft.com/office/drawing/2014/main" id="{CA5B9E1D-A14E-4652-BEC9-70041A56C34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8283575" cy="4648200"/>
          </a:xfrm>
        </p:spPr>
        <p:txBody>
          <a:bodyPr/>
          <a:lstStyle/>
          <a:p>
            <a:pPr>
              <a:buFontTx/>
              <a:buNone/>
            </a:pPr>
            <a:endParaRPr lang="en-US" altLang="ja-JP" sz="1100"/>
          </a:p>
          <a:p>
            <a:pPr>
              <a:buFontTx/>
              <a:buNone/>
            </a:pPr>
            <a:r>
              <a:rPr lang="ja-JP" altLang="en-US"/>
              <a:t>ご参加いただき、誠にありがとうございました</a:t>
            </a:r>
            <a:endParaRPr lang="en-US" altLang="ja-JP"/>
          </a:p>
          <a:p>
            <a:endParaRPr lang="en-US" altLang="ja-JP"/>
          </a:p>
          <a:p>
            <a:r>
              <a:rPr lang="ja-JP" altLang="en-US"/>
              <a:t>お問い合わせ先 </a:t>
            </a:r>
            <a:r>
              <a:rPr lang="en-US" altLang="ja-JP" sz="2000"/>
              <a:t>10:00 – 18:00</a:t>
            </a:r>
            <a:r>
              <a:rPr lang="ja-JP" altLang="en-US" sz="2000"/>
              <a:t>（土日祝を除く）</a:t>
            </a:r>
            <a:endParaRPr lang="en-US" altLang="ja-JP" sz="2000"/>
          </a:p>
          <a:p>
            <a:pPr lvl="1"/>
            <a:r>
              <a:rPr lang="en-US" altLang="ja-JP"/>
              <a:t>Mail</a:t>
            </a:r>
            <a:r>
              <a:rPr lang="ja-JP" altLang="en-US"/>
              <a:t>：</a:t>
            </a:r>
            <a:r>
              <a:rPr lang="en-US" altLang="ja-JP">
                <a:hlinkClick r:id="rId2"/>
              </a:rPr>
              <a:t>support@logosware.com</a:t>
            </a:r>
            <a:r>
              <a:rPr lang="en-US" altLang="ja-JP"/>
              <a:t> Tel</a:t>
            </a:r>
            <a:r>
              <a:rPr lang="ja-JP" altLang="en-US"/>
              <a:t>：</a:t>
            </a:r>
            <a:r>
              <a:rPr lang="en-US" altLang="ja-JP"/>
              <a:t>03-5818-8011</a:t>
            </a:r>
          </a:p>
          <a:p>
            <a:pPr>
              <a:buFontTx/>
              <a:buNone/>
            </a:pPr>
            <a:endParaRPr lang="en-US" altLang="ja-JP" sz="1100"/>
          </a:p>
          <a:p>
            <a:pPr>
              <a:buFontTx/>
              <a:buNone/>
            </a:pPr>
            <a:endParaRPr lang="en-US" altLang="ja-JP" sz="1100"/>
          </a:p>
          <a:p>
            <a:r>
              <a:rPr lang="ja-JP" altLang="en-US"/>
              <a:t>アンケートにご協力ください</a:t>
            </a:r>
            <a:r>
              <a:rPr lang="ja-JP" altLang="en-US">
                <a:solidFill>
                  <a:srgbClr val="000000"/>
                </a:solidFill>
              </a:rPr>
              <a:t>（</a:t>
            </a:r>
            <a:r>
              <a:rPr lang="en-US" altLang="ja-JP">
                <a:solidFill>
                  <a:srgbClr val="000000"/>
                </a:solidFill>
              </a:rPr>
              <a:t>3</a:t>
            </a:r>
            <a:r>
              <a:rPr lang="ja-JP" altLang="en-US">
                <a:solidFill>
                  <a:srgbClr val="000000"/>
                </a:solidFill>
              </a:rPr>
              <a:t>分程度）</a:t>
            </a:r>
            <a:endParaRPr lang="en-US" altLang="ja-JP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運用開始までの一連の流れ</a:t>
            </a:r>
            <a:endParaRPr dirty="0"/>
          </a:p>
        </p:txBody>
      </p:sp>
      <p:sp>
        <p:nvSpPr>
          <p:cNvPr id="2355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4E8C4E-B316-4A97-A16E-734C491BF3D9}" type="slidenum">
              <a:rPr lang="en-US" altLang="ja-JP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pPr/>
              <a:t>3</a:t>
            </a:fld>
            <a:endParaRPr lang="en-US" altLang="ja-JP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7" name="ホームベース 16"/>
          <p:cNvSpPr/>
          <p:nvPr/>
        </p:nvSpPr>
        <p:spPr>
          <a:xfrm>
            <a:off x="1017428" y="2348880"/>
            <a:ext cx="2232248" cy="2448272"/>
          </a:xfrm>
          <a:prstGeom prst="homePlate">
            <a:avLst/>
          </a:prstGeom>
          <a:solidFill>
            <a:srgbClr val="F2F2F2"/>
          </a:solidFill>
          <a:ln>
            <a:solidFill>
              <a:srgbClr val="D0D0D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rgbClr val="90909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①</a:t>
            </a:r>
            <a:r>
              <a:rPr lang="ja-JP" altLang="en-US" dirty="0">
                <a:solidFill>
                  <a:srgbClr val="90909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組織登録</a:t>
            </a:r>
            <a:endParaRPr kumimoji="1" lang="ja-JP" altLang="en-US" dirty="0">
              <a:solidFill>
                <a:srgbClr val="90909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4" name="ホームベース 23"/>
          <p:cNvSpPr/>
          <p:nvPr/>
        </p:nvSpPr>
        <p:spPr>
          <a:xfrm>
            <a:off x="6426765" y="2348880"/>
            <a:ext cx="2232248" cy="2448272"/>
          </a:xfrm>
          <a:prstGeom prst="homePlate">
            <a:avLst/>
          </a:prstGeom>
          <a:solidFill>
            <a:srgbClr val="F2F2F2"/>
          </a:solidFill>
          <a:ln>
            <a:solidFill>
              <a:srgbClr val="D0D0D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ja-JP" altLang="en-US" dirty="0">
                <a:solidFill>
                  <a:srgbClr val="90909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➂運用開始</a:t>
            </a:r>
            <a:endParaRPr lang="en-US" altLang="ja-JP" dirty="0">
              <a:solidFill>
                <a:srgbClr val="90909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94522" y="1484784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大きく分けて</a:t>
            </a:r>
            <a:r>
              <a:rPr lang="en-US" altLang="ja-JP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</a:t>
            </a:r>
            <a:r>
              <a:rPr kumimoji="1" lang="ja-JP" alt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段階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23354" y="5053826"/>
            <a:ext cx="1662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90909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・組織登録</a:t>
            </a:r>
            <a:endParaRPr lang="en-US" altLang="ja-JP" dirty="0">
              <a:solidFill>
                <a:srgbClr val="90909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dirty="0">
                <a:solidFill>
                  <a:srgbClr val="90909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・受講者登録</a:t>
            </a:r>
            <a:endParaRPr kumimoji="1" lang="en-US" altLang="ja-JP" dirty="0">
              <a:solidFill>
                <a:srgbClr val="90909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endParaRPr lang="ja-JP" altLang="en-US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53296" y="4762660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・コース登録</a:t>
            </a:r>
            <a:endParaRPr lang="en-US" altLang="ja-JP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・講座登録</a:t>
            </a:r>
            <a:endParaRPr lang="en-US" altLang="ja-JP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・教材登録</a:t>
            </a:r>
            <a:endParaRPr lang="en-US" altLang="ja-JP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5" name="ホームベース 23">
            <a:extLst>
              <a:ext uri="{FF2B5EF4-FFF2-40B4-BE49-F238E27FC236}">
                <a16:creationId xmlns:a16="http://schemas.microsoft.com/office/drawing/2014/main" id="{40E3B0C8-01F6-4CA1-BA82-90ADD29A36A8}"/>
              </a:ext>
            </a:extLst>
          </p:cNvPr>
          <p:cNvSpPr/>
          <p:nvPr/>
        </p:nvSpPr>
        <p:spPr>
          <a:xfrm>
            <a:off x="3691670" y="2348880"/>
            <a:ext cx="2232248" cy="2448272"/>
          </a:xfrm>
          <a:prstGeom prst="homePlate">
            <a:avLst/>
          </a:prstGeom>
          <a:gradFill flip="none" rotWithShape="1">
            <a:gsLst>
              <a:gs pos="0">
                <a:srgbClr val="20A3E4">
                  <a:tint val="66000"/>
                  <a:satMod val="160000"/>
                </a:srgbClr>
              </a:gs>
              <a:gs pos="50000">
                <a:srgbClr val="20A3E4">
                  <a:tint val="44500"/>
                  <a:satMod val="160000"/>
                </a:srgbClr>
              </a:gs>
              <a:gs pos="100000">
                <a:srgbClr val="20A3E4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ja-JP" altLang="en-US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>
              <a:buNone/>
            </a:pPr>
            <a:endParaRPr lang="en-US" altLang="ja-JP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A51EAF9-7712-4A95-85DC-820BA2AE23C0}"/>
              </a:ext>
            </a:extLst>
          </p:cNvPr>
          <p:cNvSpPr txBox="1"/>
          <p:nvPr/>
        </p:nvSpPr>
        <p:spPr>
          <a:xfrm>
            <a:off x="6426765" y="5064681"/>
            <a:ext cx="166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90909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・進捗履歴</a:t>
            </a:r>
            <a:endParaRPr kumimoji="1" lang="en-US" altLang="ja-JP" dirty="0">
              <a:solidFill>
                <a:srgbClr val="90909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endParaRPr lang="ja-JP" altLang="en-US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1F134B7-E841-4194-9DB4-EB5BF33AF8C0}"/>
              </a:ext>
            </a:extLst>
          </p:cNvPr>
          <p:cNvSpPr txBox="1"/>
          <p:nvPr/>
        </p:nvSpPr>
        <p:spPr>
          <a:xfrm>
            <a:off x="3691670" y="3302499"/>
            <a:ext cx="2270622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➁コース割り当て</a:t>
            </a:r>
            <a:endParaRPr kumimoji="1" lang="en-US" altLang="ja-JP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6">
            <a:extLst>
              <a:ext uri="{FF2B5EF4-FFF2-40B4-BE49-F238E27FC236}">
                <a16:creationId xmlns:a16="http://schemas.microsoft.com/office/drawing/2014/main" id="{4A8A05A6-0AC4-4BB3-9435-FE6C692AA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013325"/>
            <a:ext cx="7921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ja-JP" altLang="ja-JP" sz="1800"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F772241-B629-4A46-9A12-06E2E5F94309}"/>
              </a:ext>
            </a:extLst>
          </p:cNvPr>
          <p:cNvSpPr/>
          <p:nvPr/>
        </p:nvSpPr>
        <p:spPr bwMode="auto">
          <a:xfrm>
            <a:off x="0" y="0"/>
            <a:ext cx="9144000" cy="15001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ja-JP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516D680-5545-4EA3-A9BF-98A0D2A87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" y="2778125"/>
            <a:ext cx="8891588" cy="1371600"/>
          </a:xfrm>
        </p:spPr>
        <p:txBody>
          <a:bodyPr/>
          <a:lstStyle/>
          <a:p>
            <a:pPr>
              <a:defRPr/>
            </a:pPr>
            <a:r>
              <a:rPr lang="en-US" altLang="ja-JP" dirty="0"/>
              <a:t>1</a:t>
            </a:r>
            <a:r>
              <a:rPr lang="ja-JP" altLang="en-US"/>
              <a:t>．</a:t>
            </a:r>
            <a:r>
              <a:rPr lang="ja-JP" altLang="en-US" dirty="0"/>
              <a:t>コース登録・コース割り当て</a:t>
            </a:r>
            <a:r>
              <a:rPr dirty="0"/>
              <a:t> </a:t>
            </a:r>
            <a:endParaRPr altLang="ja-JP" dirty="0"/>
          </a:p>
        </p:txBody>
      </p:sp>
      <p:sp>
        <p:nvSpPr>
          <p:cNvPr id="19461" name="スライド番号プレースホルダ 4">
            <a:extLst>
              <a:ext uri="{FF2B5EF4-FFF2-40B4-BE49-F238E27FC236}">
                <a16:creationId xmlns:a16="http://schemas.microsoft.com/office/drawing/2014/main" id="{DD1FC38F-0340-4DB7-980D-7214E712A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3663" y="5661025"/>
            <a:ext cx="2700337" cy="1196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91A413D-AC1D-445A-AE2F-287E25FC6349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ja-JP" sz="7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0168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4999ABDB-9118-4678-867A-CC6241EADE52}"/>
              </a:ext>
            </a:extLst>
          </p:cNvPr>
          <p:cNvSpPr txBox="1"/>
          <p:nvPr/>
        </p:nvSpPr>
        <p:spPr>
          <a:xfrm>
            <a:off x="3829049" y="3528335"/>
            <a:ext cx="3211547" cy="52322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800" dirty="0">
              <a:latin typeface="ＭＳ Ｐゴシック" panose="020B060007020508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929480D-1CCA-4D6E-AD24-2306546B5422}"/>
              </a:ext>
            </a:extLst>
          </p:cNvPr>
          <p:cNvSpPr txBox="1"/>
          <p:nvPr/>
        </p:nvSpPr>
        <p:spPr>
          <a:xfrm>
            <a:off x="3713212" y="3376123"/>
            <a:ext cx="3211547" cy="52322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800" dirty="0">
              <a:latin typeface="ＭＳ Ｐゴシック" panose="020B060007020508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3A41167-2F7B-4B39-89D7-62AA3353AEC7}"/>
              </a:ext>
            </a:extLst>
          </p:cNvPr>
          <p:cNvSpPr txBox="1"/>
          <p:nvPr/>
        </p:nvSpPr>
        <p:spPr>
          <a:xfrm>
            <a:off x="762857" y="5777147"/>
            <a:ext cx="1756973" cy="52322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800" dirty="0">
              <a:latin typeface="ＭＳ Ｐゴシック" panose="020B060007020508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0388AB4-9B05-42E9-A2EB-3D26FF1FE946}"/>
              </a:ext>
            </a:extLst>
          </p:cNvPr>
          <p:cNvSpPr txBox="1"/>
          <p:nvPr/>
        </p:nvSpPr>
        <p:spPr>
          <a:xfrm>
            <a:off x="539436" y="5635425"/>
            <a:ext cx="1895246" cy="52322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800" dirty="0">
              <a:latin typeface="ＭＳ Ｐゴシック" panose="020B060007020508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C6D33B1-6990-428D-A0DA-68ADE6F91A6B}"/>
              </a:ext>
            </a:extLst>
          </p:cNvPr>
          <p:cNvSpPr txBox="1"/>
          <p:nvPr/>
        </p:nvSpPr>
        <p:spPr>
          <a:xfrm>
            <a:off x="591946" y="3743676"/>
            <a:ext cx="2177575" cy="52322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800" dirty="0">
              <a:latin typeface="ＭＳ Ｐゴシック" panose="020B060007020508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CA2E044-8696-469F-802F-631AF080FD52}"/>
              </a:ext>
            </a:extLst>
          </p:cNvPr>
          <p:cNvSpPr txBox="1"/>
          <p:nvPr/>
        </p:nvSpPr>
        <p:spPr>
          <a:xfrm>
            <a:off x="489713" y="3584284"/>
            <a:ext cx="2177575" cy="52322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800" dirty="0">
              <a:latin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11938AE-E023-48EB-9592-73A106724F52}"/>
              </a:ext>
            </a:extLst>
          </p:cNvPr>
          <p:cNvSpPr/>
          <p:nvPr/>
        </p:nvSpPr>
        <p:spPr bwMode="auto">
          <a:xfrm>
            <a:off x="4037985" y="5394119"/>
            <a:ext cx="2019081" cy="119697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ja-JP" altLang="en-US" sz="24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-128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2C688E8-B408-42A2-B03E-216BCDF09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カテゴリーに関して</a:t>
            </a:r>
            <a:endParaRPr dirty="0"/>
          </a:p>
        </p:txBody>
      </p:sp>
      <p:sp>
        <p:nvSpPr>
          <p:cNvPr id="37891" name="スライド番号プレースホルダ 4">
            <a:extLst>
              <a:ext uri="{FF2B5EF4-FFF2-40B4-BE49-F238E27FC236}">
                <a16:creationId xmlns:a16="http://schemas.microsoft.com/office/drawing/2014/main" id="{F6EEE5BA-386E-48C5-81D0-6E894B903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47B326-B992-45D8-BBB4-B9C98F807A8E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ja-JP" sz="7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FBBC05-2B76-40D5-B4C8-E12E138248C2}"/>
              </a:ext>
            </a:extLst>
          </p:cNvPr>
          <p:cNvSpPr txBox="1"/>
          <p:nvPr/>
        </p:nvSpPr>
        <p:spPr>
          <a:xfrm>
            <a:off x="326719" y="3427994"/>
            <a:ext cx="2238337" cy="52322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latin typeface="ＭＳ Ｐゴシック" panose="020B0600070205080204" pitchFamily="50" charset="-128"/>
              </a:rPr>
              <a:t>中学校コース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DD1ABDE-94FA-45E6-8949-2580310F68CA}"/>
              </a:ext>
            </a:extLst>
          </p:cNvPr>
          <p:cNvSpPr txBox="1"/>
          <p:nvPr/>
        </p:nvSpPr>
        <p:spPr>
          <a:xfrm>
            <a:off x="326719" y="2876414"/>
            <a:ext cx="2226800" cy="40011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latin typeface="ＭＳ Ｐゴシック" panose="020B0600070205080204" pitchFamily="50" charset="-128"/>
              </a:rPr>
              <a:t>コースカテゴリー</a:t>
            </a:r>
          </a:p>
        </p:txBody>
      </p:sp>
      <p:grpSp>
        <p:nvGrpSpPr>
          <p:cNvPr id="27" name="グループ化 48">
            <a:extLst>
              <a:ext uri="{FF2B5EF4-FFF2-40B4-BE49-F238E27FC236}">
                <a16:creationId xmlns:a16="http://schemas.microsoft.com/office/drawing/2014/main" id="{9F9FD4DE-1596-491C-9AA5-059F103828CC}"/>
              </a:ext>
            </a:extLst>
          </p:cNvPr>
          <p:cNvGrpSpPr>
            <a:grpSpLocks/>
          </p:cNvGrpSpPr>
          <p:nvPr/>
        </p:nvGrpSpPr>
        <p:grpSpPr bwMode="auto">
          <a:xfrm>
            <a:off x="8167128" y="2675445"/>
            <a:ext cx="590801" cy="754781"/>
            <a:chOff x="2267744" y="4077072"/>
            <a:chExt cx="288032" cy="432048"/>
          </a:xfrm>
          <a:solidFill>
            <a:schemeClr val="tx1"/>
          </a:solidFill>
        </p:grpSpPr>
        <p:sp>
          <p:nvSpPr>
            <p:cNvPr id="28" name="フローチャート : 結合子 46">
              <a:extLst>
                <a:ext uri="{FF2B5EF4-FFF2-40B4-BE49-F238E27FC236}">
                  <a16:creationId xmlns:a16="http://schemas.microsoft.com/office/drawing/2014/main" id="{C82FBB0E-38E5-4D18-B15D-EA6E716A6286}"/>
                </a:ext>
              </a:extLst>
            </p:cNvPr>
            <p:cNvSpPr/>
            <p:nvPr/>
          </p:nvSpPr>
          <p:spPr bwMode="auto">
            <a:xfrm>
              <a:off x="2267744" y="4077072"/>
              <a:ext cx="288032" cy="288032"/>
            </a:xfrm>
            <a:prstGeom prst="flowChartConnector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ja-JP" altLang="en-U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二等辺三角形 28">
              <a:extLst>
                <a:ext uri="{FF2B5EF4-FFF2-40B4-BE49-F238E27FC236}">
                  <a16:creationId xmlns:a16="http://schemas.microsoft.com/office/drawing/2014/main" id="{8709FF00-253F-4CAC-AF0F-814E7F64130D}"/>
                </a:ext>
              </a:extLst>
            </p:cNvPr>
            <p:cNvSpPr/>
            <p:nvPr/>
          </p:nvSpPr>
          <p:spPr bwMode="auto">
            <a:xfrm>
              <a:off x="2267744" y="4293096"/>
              <a:ext cx="288032" cy="216024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ja-JP" altLang="en-U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" name="グループ化 48">
            <a:extLst>
              <a:ext uri="{FF2B5EF4-FFF2-40B4-BE49-F238E27FC236}">
                <a16:creationId xmlns:a16="http://schemas.microsoft.com/office/drawing/2014/main" id="{A82CF7EA-0EB2-4428-B04E-0A74E870EE58}"/>
              </a:ext>
            </a:extLst>
          </p:cNvPr>
          <p:cNvGrpSpPr>
            <a:grpSpLocks/>
          </p:cNvGrpSpPr>
          <p:nvPr/>
        </p:nvGrpSpPr>
        <p:grpSpPr bwMode="auto">
          <a:xfrm>
            <a:off x="8167128" y="3689604"/>
            <a:ext cx="659960" cy="856022"/>
            <a:chOff x="2267744" y="4077072"/>
            <a:chExt cx="288032" cy="432048"/>
          </a:xfrm>
        </p:grpSpPr>
        <p:sp>
          <p:nvSpPr>
            <p:cNvPr id="31" name="フローチャート : 結合子 46">
              <a:extLst>
                <a:ext uri="{FF2B5EF4-FFF2-40B4-BE49-F238E27FC236}">
                  <a16:creationId xmlns:a16="http://schemas.microsoft.com/office/drawing/2014/main" id="{FF9A8538-48D9-4E54-A31B-4A8570DB9D19}"/>
                </a:ext>
              </a:extLst>
            </p:cNvPr>
            <p:cNvSpPr/>
            <p:nvPr/>
          </p:nvSpPr>
          <p:spPr bwMode="auto">
            <a:xfrm>
              <a:off x="2267744" y="4077072"/>
              <a:ext cx="288032" cy="288032"/>
            </a:xfrm>
            <a:prstGeom prst="flowChartConnector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ja-JP" altLang="en-U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E57A6038-8134-4F3A-9617-FA4FA9D320D7}"/>
                </a:ext>
              </a:extLst>
            </p:cNvPr>
            <p:cNvSpPr/>
            <p:nvPr/>
          </p:nvSpPr>
          <p:spPr bwMode="auto">
            <a:xfrm>
              <a:off x="2267744" y="4293096"/>
              <a:ext cx="288032" cy="216024"/>
            </a:xfrm>
            <a:prstGeom prst="triangle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ja-JP" altLang="en-U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3" name="コンテンツ プレースホルダ 5">
            <a:extLst>
              <a:ext uri="{FF2B5EF4-FFF2-40B4-BE49-F238E27FC236}">
                <a16:creationId xmlns:a16="http://schemas.microsoft.com/office/drawing/2014/main" id="{03A7139B-FC81-4B4F-8629-57B326F72752}"/>
              </a:ext>
            </a:extLst>
          </p:cNvPr>
          <p:cNvSpPr txBox="1">
            <a:spLocks/>
          </p:cNvSpPr>
          <p:nvPr/>
        </p:nvSpPr>
        <p:spPr>
          <a:xfrm>
            <a:off x="250825" y="1445142"/>
            <a:ext cx="7497296" cy="1152525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コースと講座は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【</a:t>
            </a: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カテゴリー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】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で分類している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（管理しやすくするため）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34" name="矢印: 右 33">
            <a:extLst>
              <a:ext uri="{FF2B5EF4-FFF2-40B4-BE49-F238E27FC236}">
                <a16:creationId xmlns:a16="http://schemas.microsoft.com/office/drawing/2014/main" id="{6E119ECB-23A5-4AEB-8303-9B514B723590}"/>
              </a:ext>
            </a:extLst>
          </p:cNvPr>
          <p:cNvSpPr/>
          <p:nvPr/>
        </p:nvSpPr>
        <p:spPr bwMode="auto">
          <a:xfrm>
            <a:off x="2807053" y="3087816"/>
            <a:ext cx="752811" cy="788691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75745F0-B3D8-43F3-BE3C-88F1E2D948AE}"/>
              </a:ext>
            </a:extLst>
          </p:cNvPr>
          <p:cNvSpPr txBox="1"/>
          <p:nvPr/>
        </p:nvSpPr>
        <p:spPr>
          <a:xfrm>
            <a:off x="3610980" y="3252785"/>
            <a:ext cx="3211547" cy="52322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latin typeface="ＭＳ Ｐゴシック" panose="020B0600070205080204" pitchFamily="50" charset="-128"/>
              </a:rPr>
              <a:t>中学校 数学コース</a:t>
            </a:r>
          </a:p>
        </p:txBody>
      </p:sp>
      <p:sp>
        <p:nvSpPr>
          <p:cNvPr id="36" name="矢印: 右 35">
            <a:extLst>
              <a:ext uri="{FF2B5EF4-FFF2-40B4-BE49-F238E27FC236}">
                <a16:creationId xmlns:a16="http://schemas.microsoft.com/office/drawing/2014/main" id="{494494CA-06CF-4249-A659-2AAA001C65D7}"/>
              </a:ext>
            </a:extLst>
          </p:cNvPr>
          <p:cNvSpPr/>
          <p:nvPr/>
        </p:nvSpPr>
        <p:spPr bwMode="auto">
          <a:xfrm>
            <a:off x="7129223" y="3110652"/>
            <a:ext cx="752811" cy="788691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10163B5-827E-4991-A906-FAF61A4747C0}"/>
              </a:ext>
            </a:extLst>
          </p:cNvPr>
          <p:cNvSpPr txBox="1"/>
          <p:nvPr/>
        </p:nvSpPr>
        <p:spPr>
          <a:xfrm>
            <a:off x="458300" y="4937831"/>
            <a:ext cx="1870632" cy="40011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ＭＳ Ｐゴシック" panose="020B0600070205080204" pitchFamily="50" charset="-128"/>
              </a:rPr>
              <a:t>講座</a:t>
            </a:r>
            <a:r>
              <a:rPr kumimoji="1" lang="ja-JP" altLang="en-US" sz="2000" dirty="0">
                <a:latin typeface="ＭＳ Ｐゴシック" panose="020B0600070205080204" pitchFamily="50" charset="-128"/>
              </a:rPr>
              <a:t>カテゴリー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CFDCDB1-6A9F-4375-83A7-3475A1A66B3C}"/>
              </a:ext>
            </a:extLst>
          </p:cNvPr>
          <p:cNvSpPr txBox="1"/>
          <p:nvPr/>
        </p:nvSpPr>
        <p:spPr>
          <a:xfrm>
            <a:off x="452550" y="5469387"/>
            <a:ext cx="1876382" cy="52322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latin typeface="ＭＳ Ｐゴシック" panose="020B0600070205080204" pitchFamily="50" charset="-128"/>
              </a:rPr>
              <a:t>中学　数学</a:t>
            </a:r>
          </a:p>
        </p:txBody>
      </p:sp>
      <p:sp>
        <p:nvSpPr>
          <p:cNvPr id="41" name="矢印: 右 40">
            <a:extLst>
              <a:ext uri="{FF2B5EF4-FFF2-40B4-BE49-F238E27FC236}">
                <a16:creationId xmlns:a16="http://schemas.microsoft.com/office/drawing/2014/main" id="{1013E1EA-5166-462C-B5B4-69B6D29C525B}"/>
              </a:ext>
            </a:extLst>
          </p:cNvPr>
          <p:cNvSpPr/>
          <p:nvPr/>
        </p:nvSpPr>
        <p:spPr bwMode="auto">
          <a:xfrm rot="16200000">
            <a:off x="5256574" y="4156009"/>
            <a:ext cx="752811" cy="788691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154638D-9E82-49E3-B33D-88B6202A7411}"/>
              </a:ext>
            </a:extLst>
          </p:cNvPr>
          <p:cNvSpPr/>
          <p:nvPr/>
        </p:nvSpPr>
        <p:spPr bwMode="auto">
          <a:xfrm>
            <a:off x="3952837" y="5272866"/>
            <a:ext cx="2019081" cy="1196975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ja-JP" altLang="en-US" sz="24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EAA2F63-31CF-4313-8255-9CBE305A0200}"/>
              </a:ext>
            </a:extLst>
          </p:cNvPr>
          <p:cNvGrpSpPr/>
          <p:nvPr/>
        </p:nvGrpSpPr>
        <p:grpSpPr>
          <a:xfrm>
            <a:off x="3809422" y="4870969"/>
            <a:ext cx="2019081" cy="1429920"/>
            <a:chOff x="3752287" y="4931636"/>
            <a:chExt cx="2019081" cy="1429920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39CB1857-D6EA-4570-A02C-B12AE8CD3B4D}"/>
                </a:ext>
              </a:extLst>
            </p:cNvPr>
            <p:cNvSpPr/>
            <p:nvPr/>
          </p:nvSpPr>
          <p:spPr bwMode="auto">
            <a:xfrm>
              <a:off x="3752287" y="5164581"/>
              <a:ext cx="2019081" cy="1196975"/>
            </a:xfrm>
            <a:prstGeom prst="rect">
              <a:avLst/>
            </a:prstGeom>
            <a:solidFill>
              <a:srgbClr val="FFFF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ja-JP" altLang="en-U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37901" name="Picture 12">
              <a:extLst>
                <a:ext uri="{FF2B5EF4-FFF2-40B4-BE49-F238E27FC236}">
                  <a16:creationId xmlns:a16="http://schemas.microsoft.com/office/drawing/2014/main" id="{DCE4CA03-6E65-46A6-AFDE-4371258E25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809"/>
            <a:stretch>
              <a:fillRect/>
            </a:stretch>
          </p:blipFill>
          <p:spPr bwMode="auto">
            <a:xfrm>
              <a:off x="4786658" y="5455084"/>
              <a:ext cx="806362" cy="759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37894" name="Picture 12">
              <a:extLst>
                <a:ext uri="{FF2B5EF4-FFF2-40B4-BE49-F238E27FC236}">
                  <a16:creationId xmlns:a16="http://schemas.microsoft.com/office/drawing/2014/main" id="{EFBFF171-1FAB-4BA5-8852-B48410C0BF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809"/>
            <a:stretch>
              <a:fillRect/>
            </a:stretch>
          </p:blipFill>
          <p:spPr bwMode="auto">
            <a:xfrm>
              <a:off x="3874546" y="5455084"/>
              <a:ext cx="806363" cy="759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DEEA6091-FE1B-406D-8600-76CBC6F6A99E}"/>
                </a:ext>
              </a:extLst>
            </p:cNvPr>
            <p:cNvSpPr txBox="1"/>
            <p:nvPr/>
          </p:nvSpPr>
          <p:spPr>
            <a:xfrm>
              <a:off x="3900542" y="4931636"/>
              <a:ext cx="959490" cy="40011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dirty="0">
                  <a:latin typeface="ＭＳ Ｐゴシック" panose="020B0600070205080204" pitchFamily="50" charset="-128"/>
                </a:rPr>
                <a:t>講座</a:t>
              </a:r>
            </a:p>
          </p:txBody>
        </p:sp>
      </p:grpSp>
      <p:sp>
        <p:nvSpPr>
          <p:cNvPr id="57" name="矢印: 右 56">
            <a:extLst>
              <a:ext uri="{FF2B5EF4-FFF2-40B4-BE49-F238E27FC236}">
                <a16:creationId xmlns:a16="http://schemas.microsoft.com/office/drawing/2014/main" id="{D14F5DC3-53FF-41A5-8B90-2DF2DE7B0695}"/>
              </a:ext>
            </a:extLst>
          </p:cNvPr>
          <p:cNvSpPr/>
          <p:nvPr/>
        </p:nvSpPr>
        <p:spPr bwMode="auto">
          <a:xfrm>
            <a:off x="2807053" y="5162090"/>
            <a:ext cx="752811" cy="788691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39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C49ADD0B-2E1D-4E69-8543-6850B54DB9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551198"/>
            <a:ext cx="7629110" cy="2008919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【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コースカテゴリー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】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を登録します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①：講座⇒コース タブをクリック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➁：コースカテゴリーを選択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➂：新規登録をクリック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AA7C4A-39C3-4462-8961-36172A9951AD}"/>
              </a:ext>
            </a:extLst>
          </p:cNvPr>
          <p:cNvSpPr txBox="1"/>
          <p:nvPr/>
        </p:nvSpPr>
        <p:spPr>
          <a:xfrm>
            <a:off x="7273398" y="1440588"/>
            <a:ext cx="1836204" cy="46166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</a:t>
            </a:r>
            <a:r>
              <a:rPr kumimoji="1" lang="ja-JP" altLang="en-US" sz="2400" dirty="0"/>
              <a:t>登録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9B57BFD-B9AE-4F77-A1D8-FEB17CAA291B}"/>
              </a:ext>
            </a:extLst>
          </p:cNvPr>
          <p:cNvSpPr/>
          <p:nvPr/>
        </p:nvSpPr>
        <p:spPr bwMode="auto">
          <a:xfrm>
            <a:off x="4956583" y="3950744"/>
            <a:ext cx="1271602" cy="445809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316A0D5-DCA0-4EBC-891D-6654E61C3FFB}"/>
              </a:ext>
            </a:extLst>
          </p:cNvPr>
          <p:cNvSpPr/>
          <p:nvPr/>
        </p:nvSpPr>
        <p:spPr bwMode="auto">
          <a:xfrm>
            <a:off x="1905167" y="4396553"/>
            <a:ext cx="1512168" cy="507602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86C405D-D45A-4A83-A17C-279B877E2DEB}"/>
              </a:ext>
            </a:extLst>
          </p:cNvPr>
          <p:cNvSpPr/>
          <p:nvPr/>
        </p:nvSpPr>
        <p:spPr bwMode="auto">
          <a:xfrm>
            <a:off x="6664167" y="4999416"/>
            <a:ext cx="1412299" cy="507602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E7CDF9-7DF5-48F0-9787-F33B6CD8BF8D}"/>
              </a:ext>
            </a:extLst>
          </p:cNvPr>
          <p:cNvSpPr txBox="1"/>
          <p:nvPr/>
        </p:nvSpPr>
        <p:spPr>
          <a:xfrm>
            <a:off x="5278364" y="3053460"/>
            <a:ext cx="104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DCCC340-1F3B-435C-AC0D-CC4D3439F001}"/>
              </a:ext>
            </a:extLst>
          </p:cNvPr>
          <p:cNvSpPr txBox="1"/>
          <p:nvPr/>
        </p:nvSpPr>
        <p:spPr>
          <a:xfrm>
            <a:off x="3419872" y="4746995"/>
            <a:ext cx="104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solidFill>
                  <a:srgbClr val="FF0000"/>
                </a:solidFill>
              </a:rPr>
              <a:t>➁</a:t>
            </a:r>
            <a:endParaRPr kumimoji="1" lang="ja-JP" altLang="en-US" sz="5400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A915D2C-77A8-43DD-8284-62A92E573DAA}"/>
              </a:ext>
            </a:extLst>
          </p:cNvPr>
          <p:cNvSpPr txBox="1"/>
          <p:nvPr/>
        </p:nvSpPr>
        <p:spPr>
          <a:xfrm>
            <a:off x="7915664" y="4276724"/>
            <a:ext cx="104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solidFill>
                  <a:srgbClr val="FF0000"/>
                </a:solidFill>
              </a:rPr>
              <a:t>➂</a:t>
            </a:r>
            <a:endParaRPr kumimoji="1" lang="ja-JP" altLang="en-US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55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3EF5CE2-A0F6-4978-9F6E-9789E4CAD7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82" y="3019152"/>
            <a:ext cx="6516726" cy="3240360"/>
          </a:xfrm>
          <a:prstGeom prst="rect">
            <a:avLst/>
          </a:prstGeom>
        </p:spPr>
      </p:pic>
      <p:sp>
        <p:nvSpPr>
          <p:cNvPr id="21" name="コンテンツ プレースホルダ 5">
            <a:extLst>
              <a:ext uri="{FF2B5EF4-FFF2-40B4-BE49-F238E27FC236}">
                <a16:creationId xmlns:a16="http://schemas.microsoft.com/office/drawing/2014/main" id="{7A9D8917-26C6-4F58-9F23-21A831A408A1}"/>
              </a:ext>
            </a:extLst>
          </p:cNvPr>
          <p:cNvSpPr txBox="1">
            <a:spLocks/>
          </p:cNvSpPr>
          <p:nvPr/>
        </p:nvSpPr>
        <p:spPr>
          <a:xfrm>
            <a:off x="250825" y="1832071"/>
            <a:ext cx="9002098" cy="1083666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コースカテゴリーの登録が表示されます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必須項目を入力し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【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保存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】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をクリックすれば作業完了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BFB87D9-2F5A-488B-B5F2-015190FC074D}"/>
              </a:ext>
            </a:extLst>
          </p:cNvPr>
          <p:cNvSpPr/>
          <p:nvPr/>
        </p:nvSpPr>
        <p:spPr bwMode="auto">
          <a:xfrm>
            <a:off x="6170905" y="5650824"/>
            <a:ext cx="1068095" cy="41947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F7D0518-D133-4C40-BE64-B3896F49EC80}"/>
              </a:ext>
            </a:extLst>
          </p:cNvPr>
          <p:cNvSpPr txBox="1"/>
          <p:nvPr/>
        </p:nvSpPr>
        <p:spPr>
          <a:xfrm>
            <a:off x="7273398" y="1440588"/>
            <a:ext cx="1836204" cy="46166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</a:t>
            </a:r>
            <a:r>
              <a:rPr kumimoji="1" lang="ja-JP" altLang="en-US" sz="2400" dirty="0"/>
              <a:t>登録</a:t>
            </a:r>
          </a:p>
        </p:txBody>
      </p:sp>
    </p:spTree>
    <p:extLst>
      <p:ext uri="{BB962C8B-B14F-4D97-AF65-F5344CB8AC3E}">
        <p14:creationId xmlns:p14="http://schemas.microsoft.com/office/powerpoint/2010/main" val="2886701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9359AD8-E65D-4115-84B0-97A874BA44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59" y="3180326"/>
            <a:ext cx="7728241" cy="1910762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【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コース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】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を登録します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①：コース一覧を選択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➁：新規登録をクリック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316A0D5-DCA0-4EBC-891D-6654E61C3FFB}"/>
              </a:ext>
            </a:extLst>
          </p:cNvPr>
          <p:cNvSpPr/>
          <p:nvPr/>
        </p:nvSpPr>
        <p:spPr bwMode="auto">
          <a:xfrm>
            <a:off x="463259" y="4086665"/>
            <a:ext cx="1399020" cy="507602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86C405D-D45A-4A83-A17C-279B877E2DEB}"/>
              </a:ext>
            </a:extLst>
          </p:cNvPr>
          <p:cNvSpPr/>
          <p:nvPr/>
        </p:nvSpPr>
        <p:spPr bwMode="auto">
          <a:xfrm>
            <a:off x="6847274" y="4643235"/>
            <a:ext cx="1344226" cy="507602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E7CDF9-7DF5-48F0-9787-F33B6CD8BF8D}"/>
              </a:ext>
            </a:extLst>
          </p:cNvPr>
          <p:cNvSpPr txBox="1"/>
          <p:nvPr/>
        </p:nvSpPr>
        <p:spPr>
          <a:xfrm>
            <a:off x="638327" y="4594267"/>
            <a:ext cx="104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DCCC340-1F3B-435C-AC0D-CC4D3439F001}"/>
              </a:ext>
            </a:extLst>
          </p:cNvPr>
          <p:cNvSpPr txBox="1"/>
          <p:nvPr/>
        </p:nvSpPr>
        <p:spPr>
          <a:xfrm>
            <a:off x="6994945" y="5093961"/>
            <a:ext cx="1048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solidFill>
                  <a:srgbClr val="FF0000"/>
                </a:solidFill>
              </a:rPr>
              <a:t>➁</a:t>
            </a:r>
            <a:endParaRPr kumimoji="1" lang="ja-JP" altLang="en-US" sz="5400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4BE13EB-4C92-4F0A-A83B-ED141D41B91F}"/>
              </a:ext>
            </a:extLst>
          </p:cNvPr>
          <p:cNvSpPr txBox="1"/>
          <p:nvPr/>
        </p:nvSpPr>
        <p:spPr>
          <a:xfrm>
            <a:off x="7273398" y="1440588"/>
            <a:ext cx="1836204" cy="46166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</a:t>
            </a:r>
            <a:r>
              <a:rPr kumimoji="1" lang="ja-JP" altLang="en-US" sz="2400" dirty="0"/>
              <a:t>登録</a:t>
            </a:r>
          </a:p>
        </p:txBody>
      </p:sp>
    </p:spTree>
    <p:extLst>
      <p:ext uri="{BB962C8B-B14F-4D97-AF65-F5344CB8AC3E}">
        <p14:creationId xmlns:p14="http://schemas.microsoft.com/office/powerpoint/2010/main" val="1578070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0CED9635-D751-442F-A36A-1EA002A0C4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77" y="2915737"/>
            <a:ext cx="7759153" cy="2875043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420AF010-B3E9-49A9-8EC1-FEDA51227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941"/>
            <a:ext cx="8893175" cy="137160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コース登録・コース割り当て</a:t>
            </a:r>
            <a:endParaRPr dirty="0"/>
          </a:p>
        </p:txBody>
      </p:sp>
      <p:sp>
        <p:nvSpPr>
          <p:cNvPr id="33796" name="スライド番号プレースホルダ 4">
            <a:extLst>
              <a:ext uri="{FF2B5EF4-FFF2-40B4-BE49-F238E27FC236}">
                <a16:creationId xmlns:a16="http://schemas.microsoft.com/office/drawing/2014/main" id="{43D13A19-0F96-46F9-83EC-E238E671B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9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46C95-99CC-44C2-88DE-71C85627DF84}" type="slidenum">
              <a:rPr lang="en-US" altLang="ja-JP" sz="720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ja-JP" sz="7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コンテンツ プレースホルダ 5">
            <a:extLst>
              <a:ext uri="{FF2B5EF4-FFF2-40B4-BE49-F238E27FC236}">
                <a16:creationId xmlns:a16="http://schemas.microsoft.com/office/drawing/2014/main" id="{C5457F39-99A1-4C25-8B51-918CDE35C2D9}"/>
              </a:ext>
            </a:extLst>
          </p:cNvPr>
          <p:cNvSpPr txBox="1">
            <a:spLocks/>
          </p:cNvSpPr>
          <p:nvPr/>
        </p:nvSpPr>
        <p:spPr>
          <a:xfrm>
            <a:off x="359532" y="1625254"/>
            <a:ext cx="6588732" cy="2091778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21" name="コンテンツ プレースホルダ 5">
            <a:extLst>
              <a:ext uri="{FF2B5EF4-FFF2-40B4-BE49-F238E27FC236}">
                <a16:creationId xmlns:a16="http://schemas.microsoft.com/office/drawing/2014/main" id="{7A9D8917-26C6-4F58-9F23-21A831A408A1}"/>
              </a:ext>
            </a:extLst>
          </p:cNvPr>
          <p:cNvSpPr txBox="1">
            <a:spLocks/>
          </p:cNvSpPr>
          <p:nvPr/>
        </p:nvSpPr>
        <p:spPr>
          <a:xfrm>
            <a:off x="250825" y="1832071"/>
            <a:ext cx="9002098" cy="1083666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コースの登録が表示されます</a:t>
            </a:r>
            <a:endParaRPr lang="en-US" altLang="ja-JP" sz="24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marL="457200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必須項目を選択・入力し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【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保存</a:t>
            </a:r>
            <a:r>
              <a:rPr lang="en-US" altLang="ja-JP" sz="2400" b="0" kern="0" dirty="0">
                <a:latin typeface="HGSｺﾞｼｯｸE" pitchFamily="50" charset="-128"/>
                <a:ea typeface="HGSｺﾞｼｯｸE" pitchFamily="50" charset="-128"/>
              </a:rPr>
              <a:t>】</a:t>
            </a:r>
            <a:r>
              <a:rPr lang="ja-JP" altLang="en-US" sz="2400" b="0" kern="0" dirty="0">
                <a:latin typeface="HGSｺﾞｼｯｸE" pitchFamily="50" charset="-128"/>
                <a:ea typeface="HGSｺﾞｼｯｸE" pitchFamily="50" charset="-128"/>
              </a:rPr>
              <a:t>をクリックすれば作業完了</a:t>
            </a:r>
            <a:endParaRPr lang="en-US" altLang="ja-JP" sz="2000" b="0" kern="0" dirty="0"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11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r>
              <a:rPr lang="ja-JP" altLang="en-US" sz="2400" b="0" kern="0" dirty="0">
                <a:solidFill>
                  <a:srgbClr val="FF0000"/>
                </a:solidFill>
                <a:latin typeface="HGSｺﾞｼｯｸE" pitchFamily="50" charset="-128"/>
                <a:ea typeface="HGSｺﾞｼｯｸE" pitchFamily="50" charset="-128"/>
              </a:rPr>
              <a:t>　　　　　　　　</a:t>
            </a: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pPr lvl="1" indent="-457200">
              <a:spcBef>
                <a:spcPct val="20000"/>
              </a:spcBef>
              <a:defRPr/>
            </a:pPr>
            <a:endParaRPr lang="en-US" altLang="ja-JP" sz="2400" b="0" kern="0" dirty="0">
              <a:solidFill>
                <a:srgbClr val="FF0000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BFB87D9-2F5A-488B-B5F2-015190FC074D}"/>
              </a:ext>
            </a:extLst>
          </p:cNvPr>
          <p:cNvSpPr/>
          <p:nvPr/>
        </p:nvSpPr>
        <p:spPr bwMode="auto">
          <a:xfrm>
            <a:off x="5866735" y="3297554"/>
            <a:ext cx="1068095" cy="41947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FC64773-C8F1-49EA-A083-EB39FF076FC3}"/>
              </a:ext>
            </a:extLst>
          </p:cNvPr>
          <p:cNvSpPr txBox="1"/>
          <p:nvPr/>
        </p:nvSpPr>
        <p:spPr>
          <a:xfrm>
            <a:off x="7273398" y="1440588"/>
            <a:ext cx="1836204" cy="46166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3500000" scaled="1"/>
            <a:tileRect/>
          </a:gradFill>
          <a:ln w="57150"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コース</a:t>
            </a:r>
            <a:r>
              <a:rPr kumimoji="1" lang="ja-JP" altLang="en-US" sz="2400" dirty="0"/>
              <a:t>登録</a:t>
            </a:r>
          </a:p>
        </p:txBody>
      </p:sp>
    </p:spTree>
    <p:extLst>
      <p:ext uri="{BB962C8B-B14F-4D97-AF65-F5344CB8AC3E}">
        <p14:creationId xmlns:p14="http://schemas.microsoft.com/office/powerpoint/2010/main" val="34277585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スライド 1 - &amp;quot;ロゴスウェアオンライン講習会&amp;#x0D;&amp;#x0A;～FLIPPER3 Makerスタートアップ編～&amp;quot;&quot;/&gt;&lt;property id=&quot;20307&quot; value=&quot;256&quot;/&gt;&lt;/object&gt;&lt;object type=&quot;3&quot; unique_id=&quot;10005&quot;&gt;&lt;property id=&quot;20148&quot; value=&quot;5&quot;/&gt;&lt;property id=&quot;20300&quot; value=&quot;スライド 2 - &amp;quot;はじめに&amp;quot;&quot;/&gt;&lt;property id=&quot;20307&quot; value=&quot;487&quot;/&gt;&lt;/object&gt;&lt;object type=&quot;3&quot; unique_id=&quot;10006&quot;&gt;&lt;property id=&quot;20148&quot; value=&quot;5&quot;/&gt;&lt;property id=&quot;20300&quot; value=&quot;スライド 3 - &amp;quot;１．FLIPPER3 Makerでできること&amp;#x0D;&amp;#x0A;～閲覧デモ～&amp;quot;&quot;/&gt;&lt;property id=&quot;20307&quot; value=&quot;474&quot;/&gt;&lt;/object&gt;&lt;object type=&quot;3&quot; unique_id=&quot;10007&quot;&gt;&lt;property id=&quot;20148&quot; value=&quot;5&quot;/&gt;&lt;property id=&quot;20300&quot; value=&quot;スライド 4 - &amp;quot;できること&amp;quot;&quot;/&gt;&lt;property id=&quot;20307&quot; value=&quot;513&quot;/&gt;&lt;/object&gt;&lt;object type=&quot;3&quot; unique_id=&quot;10008&quot;&gt;&lt;property id=&quot;20148&quot; value=&quot;5&quot;/&gt;&lt;property id=&quot;20300&quot; value=&quot;スライド 5 - &amp;quot;参考）ライセンス体系&amp;quot;&quot;/&gt;&lt;property id=&quot;20307&quot; value=&quot;519&quot;/&gt;&lt;/object&gt;&lt;object type=&quot;3&quot; unique_id=&quot;10009&quot;&gt;&lt;property id=&quot;20148&quot; value=&quot;5&quot;/&gt;&lt;property id=&quot;20300&quot; value=&quot;スライド 6 - &amp;quot;参考）体験版・自動見積もり&amp;quot;&quot;/&gt;&lt;property id=&quot;20307&quot; value=&quot;516&quot;/&gt;&lt;/object&gt;&lt;object type=&quot;3&quot; unique_id=&quot;10010&quot;&gt;&lt;property id=&quot;20148&quot; value=&quot;5&quot;/&gt;&lt;property id=&quot;20300&quot; value=&quot;スライド 7 - &amp;quot;２．セットアップのコツ&amp;quot;&quot;/&gt;&lt;property id=&quot;20307&quot; value=&quot;510&quot;/&gt;&lt;/object&gt;&lt;object type=&quot;3&quot; unique_id=&quot;10011&quot;&gt;&lt;property id=&quot;20148&quot; value=&quot;5&quot;/&gt;&lt;property id=&quot;20300&quot; value=&quot;スライド 8 - &amp;quot;セットアップの流れとコツ&amp;quot;&quot;/&gt;&lt;property id=&quot;20307&quot; value=&quot;524&quot;/&gt;&lt;/object&gt;&lt;object type=&quot;3&quot; unique_id=&quot;10012&quot;&gt;&lt;property id=&quot;20148&quot; value=&quot;5&quot;/&gt;&lt;property id=&quot;20300&quot; value=&quot;スライド 9 - &amp;quot;３．操作：5分でできる簡単ブック&amp;quot;&quot;/&gt;&lt;property id=&quot;20307&quot; value=&quot;511&quot;/&gt;&lt;/object&gt;&lt;object type=&quot;3&quot; unique_id=&quot;10013&quot;&gt;&lt;property id=&quot;20148&quot; value=&quot;5&quot;/&gt;&lt;property id=&quot;20300&quot; value=&quot;スライド 10 - &amp;quot;簡単ブック①&amp;quot;&quot;/&gt;&lt;property id=&quot;20307&quot; value=&quot;521&quot;/&gt;&lt;/object&gt;&lt;object type=&quot;3&quot; unique_id=&quot;10014&quot;&gt;&lt;property id=&quot;20148&quot; value=&quot;5&quot;/&gt;&lt;property id=&quot;20300&quot; value=&quot;スライド 11 - &amp;quot;簡単ブック②&amp;quot;&quot;/&gt;&lt;property id=&quot;20307&quot; value=&quot;520&quot;/&gt;&lt;/object&gt;&lt;object type=&quot;3&quot; unique_id=&quot;10015&quot;&gt;&lt;property id=&quot;20148&quot; value=&quot;5&quot;/&gt;&lt;property id=&quot;20300&quot; value=&quot;スライド 12 - &amp;quot;簡単ブック③&amp;quot;&quot;/&gt;&lt;property id=&quot;20307&quot; value=&quot;540&quot;/&gt;&lt;/object&gt;&lt;object type=&quot;3&quot; unique_id=&quot;10016&quot;&gt;&lt;property id=&quot;20148&quot; value=&quot;5&quot;/&gt;&lt;property id=&quot;20300&quot; value=&quot;スライド 13 - &amp;quot;簡単ブック④&amp;quot;&quot;/&gt;&lt;property id=&quot;20307&quot; value=&quot;542&quot;/&gt;&lt;/object&gt;&lt;object type=&quot;3&quot; unique_id=&quot;10017&quot;&gt;&lt;property id=&quot;20148&quot; value=&quot;5&quot;/&gt;&lt;property id=&quot;20300&quot; value=&quot;スライド 14 - &amp;quot;簡単ブック⑤&amp;quot;&quot;/&gt;&lt;property id=&quot;20307&quot; value=&quot;528&quot;/&gt;&lt;/object&gt;&lt;object type=&quot;3&quot; unique_id=&quot;10018&quot;&gt;&lt;property id=&quot;20148&quot; value=&quot;5&quot;/&gt;&lt;property id=&quot;20300&quot; value=&quot;スライド 15 - &amp;quot;簡単ブック⑥&amp;quot;&quot;/&gt;&lt;property id=&quot;20307&quot; value=&quot;530&quot;/&gt;&lt;/object&gt;&lt;object type=&quot;3&quot; unique_id=&quot;10019&quot;&gt;&lt;property id=&quot;20148&quot; value=&quot;5&quot;/&gt;&lt;property id=&quot;20300&quot; value=&quot;スライド 16 - &amp;quot;参考）様々な設定&amp;quot;&quot;/&gt;&lt;property id=&quot;20307&quot; value=&quot;541&quot;/&gt;&lt;/object&gt;&lt;object type=&quot;3&quot; unique_id=&quot;10020&quot;&gt;&lt;property id=&quot;20148&quot; value=&quot;5&quot;/&gt;&lt;property id=&quot;20300&quot; value=&quot;スライド 17 - &amp;quot;４．操作：リンクを設定してみましょう&amp;quot;&quot;/&gt;&lt;property id=&quot;20307&quot; value=&quot;512&quot;/&gt;&lt;/object&gt;&lt;object type=&quot;3&quot; unique_id=&quot;10021&quot;&gt;&lt;property id=&quot;20148&quot; value=&quot;5&quot;/&gt;&lt;property id=&quot;20300&quot; value=&quot;スライド 18 - &amp;quot;リンクを追加してみましょう&amp;quot;&quot;/&gt;&lt;property id=&quot;20307&quot; value=&quot;529&quot;/&gt;&lt;/object&gt;&lt;object type=&quot;3&quot; unique_id=&quot;10022&quot;&gt;&lt;property id=&quot;20148&quot; value=&quot;5&quot;/&gt;&lt;property id=&quot;20300&quot; value=&quot;スライド 19 - &amp;quot;参考）役立つ情報&amp;quot;&quot;/&gt;&lt;property id=&quot;20307&quot; value=&quot;509&quot;/&gt;&lt;/object&gt;&lt;object type=&quot;3&quot; unique_id=&quot;10023&quot;&gt;&lt;property id=&quot;20148&quot; value=&quot;5&quot;/&gt;&lt;property id=&quot;20300&quot; value=&quot;スライド 20 - &amp;quot;おわりに&amp;quot;&quot;/&gt;&lt;property id=&quot;20307&quot; value=&quot;535&quot;/&gt;&lt;/object&gt;&lt;object type=&quot;3&quot; unique_id=&quot;10024&quot;&gt;&lt;property id=&quot;20148&quot; value=&quot;5&quot;/&gt;&lt;property id=&quot;20300&quot; value=&quot;スライド 21 - &amp;quot;ご案内&amp;quot;&quot;/&gt;&lt;property id=&quot;20307&quot; value=&quot;525&quot;/&gt;&lt;/object&gt;&lt;object type=&quot;3&quot; unique_id=&quot;10025&quot;&gt;&lt;property id=&quot;20148&quot; value=&quot;5&quot;/&gt;&lt;property id=&quot;20300&quot; value=&quot;スライド 22 - &amp;quot;ご案内&amp;quot;&quot;/&gt;&lt;property id=&quot;20307&quot; value=&quot;53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PPP_SGENE_TXT_Firetruck_Sign">
  <a:themeElements>
    <a:clrScheme name="ユーザー定義 1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72"/>
      </a:hlink>
      <a:folHlink>
        <a:srgbClr val="B2B2B2"/>
      </a:folHlink>
    </a:clrScheme>
    <a:fontScheme name="PPP_SGENE_TXT_Firetruck_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PPP_SGENE_TXT_Firetruck_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GENE_TXT_Firetruck_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GENE_TXT_Firetruck_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GENE_TXT_Firetruck_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GENE_TXT_Firetruck_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GENE_TXT_Firetruck_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GENE_TXT_Firetruck_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PPP_SABST_TXT_Wheels_Blue</Template>
  <TotalTime>15660</TotalTime>
  <Words>509</Words>
  <Application>Microsoft Office PowerPoint</Application>
  <PresentationFormat>画面に合わせる (4:3)</PresentationFormat>
  <Paragraphs>203</Paragraphs>
  <Slides>20</Slides>
  <Notes>18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6" baseType="lpstr">
      <vt:lpstr>HGPｺﾞｼｯｸE</vt:lpstr>
      <vt:lpstr>HGSｺﾞｼｯｸE</vt:lpstr>
      <vt:lpstr>ＭＳ Ｐゴシック</vt:lpstr>
      <vt:lpstr>Arial</vt:lpstr>
      <vt:lpstr>Calibri</vt:lpstr>
      <vt:lpstr>PPP_SGENE_TXT_Firetruck_Sign</vt:lpstr>
      <vt:lpstr>ロゴスウェアオンライン講習会 ～Platonコース割り当て編（後編）～</vt:lpstr>
      <vt:lpstr>はじめに</vt:lpstr>
      <vt:lpstr>運用開始までの一連の流れ</vt:lpstr>
      <vt:lpstr>1．コース登録・コース割り当て </vt:lpstr>
      <vt:lpstr>カテゴリーに関して</vt:lpstr>
      <vt:lpstr>コース登録・コース割り当て</vt:lpstr>
      <vt:lpstr>コース登録・コース割り当て</vt:lpstr>
      <vt:lpstr>コース登録・コース割り当て</vt:lpstr>
      <vt:lpstr>コース登録・コース割り当て</vt:lpstr>
      <vt:lpstr>コース登録・コース割り当て</vt:lpstr>
      <vt:lpstr>コース登録・コース割り当て</vt:lpstr>
      <vt:lpstr>コース割り当てに関して</vt:lpstr>
      <vt:lpstr>コース登録・コース割り当て</vt:lpstr>
      <vt:lpstr>コース登録・コース割り当て</vt:lpstr>
      <vt:lpstr>コース登録・コース割り当て</vt:lpstr>
      <vt:lpstr>コース登録・コース割り当て</vt:lpstr>
      <vt:lpstr>コース登録・コース割り当て</vt:lpstr>
      <vt:lpstr>おわりに</vt:lpstr>
      <vt:lpstr>ご案内</vt:lpstr>
      <vt:lpstr>ごあいさつ</vt:lpstr>
    </vt:vector>
  </TitlesOfParts>
  <Company>LOGOSWARE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　NEWS JAN09-JAN15</dc:title>
  <dc:creator>Megumi MIKI</dc:creator>
  <cp:lastModifiedBy>logosware</cp:lastModifiedBy>
  <cp:revision>685</cp:revision>
  <cp:lastPrinted>2019-05-15T01:46:35Z</cp:lastPrinted>
  <dcterms:created xsi:type="dcterms:W3CDTF">2011-01-21T01:12:50Z</dcterms:created>
  <dcterms:modified xsi:type="dcterms:W3CDTF">2019-07-16T01:37:54Z</dcterms:modified>
</cp:coreProperties>
</file>